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6" r:id="rId2"/>
    <p:sldId id="264" r:id="rId3"/>
    <p:sldId id="258" r:id="rId4"/>
    <p:sldId id="259" r:id="rId5"/>
    <p:sldId id="260" r:id="rId6"/>
    <p:sldId id="263" r:id="rId7"/>
    <p:sldId id="268" r:id="rId8"/>
    <p:sldId id="265" r:id="rId9"/>
    <p:sldId id="261" r:id="rId10"/>
    <p:sldId id="266" r:id="rId11"/>
    <p:sldId id="26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6F82D10-00BE-4841-B1BE-CD8D9C1B7D5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9712055-A066-4874-BD78-5A3502F9E7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4125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2D10-00BE-4841-B1BE-CD8D9C1B7D5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2055-A066-4874-BD78-5A3502F9E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2D10-00BE-4841-B1BE-CD8D9C1B7D5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2055-A066-4874-BD78-5A3502F9E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5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2D10-00BE-4841-B1BE-CD8D9C1B7D5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2055-A066-4874-BD78-5A3502F9E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2D10-00BE-4841-B1BE-CD8D9C1B7D5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2055-A066-4874-BD78-5A3502F9E7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653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2D10-00BE-4841-B1BE-CD8D9C1B7D5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2055-A066-4874-BD78-5A3502F9E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1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2D10-00BE-4841-B1BE-CD8D9C1B7D5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2055-A066-4874-BD78-5A3502F9E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6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2D10-00BE-4841-B1BE-CD8D9C1B7D5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2055-A066-4874-BD78-5A3502F9E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2D10-00BE-4841-B1BE-CD8D9C1B7D5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2055-A066-4874-BD78-5A3502F9E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7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2D10-00BE-4841-B1BE-CD8D9C1B7D5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2055-A066-4874-BD78-5A3502F9E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2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2D10-00BE-4841-B1BE-CD8D9C1B7D5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2055-A066-4874-BD78-5A3502F9E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8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6F82D10-00BE-4841-B1BE-CD8D9C1B7D5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9712055-A066-4874-BD78-5A3502F9E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7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821C-B96C-E5DC-23CC-9D2E3F770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Design of 3 DOF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0E812-442D-5C08-2DE1-EE6228336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Guided by Dr. Rahul Sharma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Priyadarshini (110119040)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Rishivanthiya</a:t>
            </a:r>
            <a:r>
              <a:rPr lang="en-US" dirty="0"/>
              <a:t> (110119092)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Sudhindra (110119039)</a:t>
            </a:r>
          </a:p>
        </p:txBody>
      </p:sp>
    </p:spTree>
    <p:extLst>
      <p:ext uri="{BB962C8B-B14F-4D97-AF65-F5344CB8AC3E}">
        <p14:creationId xmlns:p14="http://schemas.microsoft.com/office/powerpoint/2010/main" val="195048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0FC7-F81C-6CEC-E76A-E00213CB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with step input Result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2A4341-918C-2755-F964-2517DD4F7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27410"/>
            <a:ext cx="8594725" cy="4154117"/>
          </a:xfrm>
        </p:spPr>
      </p:pic>
    </p:spTree>
    <p:extLst>
      <p:ext uri="{BB962C8B-B14F-4D97-AF65-F5344CB8AC3E}">
        <p14:creationId xmlns:p14="http://schemas.microsoft.com/office/powerpoint/2010/main" val="4239498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800100"/>
            <a:ext cx="80989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PID Controller Result:</a:t>
            </a:r>
            <a:endParaRPr lang="en-IN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" t="4305" r="3428" b="36518"/>
          <a:stretch/>
        </p:blipFill>
        <p:spPr>
          <a:xfrm>
            <a:off x="1399494" y="1845129"/>
            <a:ext cx="7385277" cy="340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4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95E0-F441-37A7-5F55-793D4BFC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B6400-9E7C-13D1-3CB9-3E456AB50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Priyadarshini (110119040)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Forward and Inverse Kinematics.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Rishivanthiya</a:t>
            </a:r>
            <a:r>
              <a:rPr lang="en-US" dirty="0"/>
              <a:t> (110119092)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Mathematical modelling of Robot.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Implementing the PID controller.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Tuning the controller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Sudhindra (110119039)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/>
              <a:t>Dynamic Equation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/>
              <a:t>Modeling of Robot in SimScape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/>
              <a:t>Driving the Robot through Dynamics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/>
              <a:t>PID with step input and </a:t>
            </a:r>
            <a:r>
              <a:rPr lang="en-US" dirty="0" err="1"/>
              <a:t>slTuner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0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A5EB-24D0-604E-6A68-4CF03DAB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73A26-77B6-9192-7173-3B69B038B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4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A3A2-7D25-218F-36D1-952BD087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err="1"/>
              <a:t>Dyanmic</a:t>
            </a:r>
            <a:r>
              <a:rPr lang="en-US" sz="2400" b="1" dirty="0"/>
              <a:t> Equation:</a:t>
            </a:r>
            <a:r>
              <a:rPr lang="en-US" sz="2400" dirty="0"/>
              <a:t> Defines the relationship between joint position q, angular velocity ˙q, and angular acceleration ¨q to torque τ necessary to achieve desired position, velocity, and acceleration</a:t>
            </a:r>
          </a:p>
        </p:txBody>
      </p:sp>
      <p:pic>
        <p:nvPicPr>
          <p:cNvPr id="4" name="Content Placeholder 3" descr="A picture containing text, document, screenshot">
            <a:extLst>
              <a:ext uri="{FF2B5EF4-FFF2-40B4-BE49-F238E27FC236}">
                <a16:creationId xmlns:a16="http://schemas.microsoft.com/office/drawing/2014/main" id="{BAC47DE7-C9B3-A229-9A43-AB518C164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32853"/>
            <a:ext cx="8594725" cy="41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1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1FB2-40E3-725B-6CE1-5A339ED4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42416"/>
          </a:xfrm>
        </p:spPr>
        <p:txBody>
          <a:bodyPr>
            <a:normAutofit/>
          </a:bodyPr>
          <a:lstStyle/>
          <a:p>
            <a:r>
              <a:rPr lang="en-US" dirty="0"/>
              <a:t>Modeling the Robot in SimScape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7F0430-3E15-DB54-6CEA-5C1D2C36A9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408176"/>
            <a:ext cx="9549698" cy="202082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1062FE-5E3C-383F-2244-EC67811688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761" y="3429000"/>
            <a:ext cx="3110478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3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E00B-9C0F-B855-ECC2-A2AD8D5A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Driving the Robot through Dynamics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69868333-56FF-6F1D-93E2-8630E35C4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108225"/>
            <a:ext cx="8594725" cy="3792487"/>
          </a:xfrm>
        </p:spPr>
      </p:pic>
    </p:spTree>
    <p:extLst>
      <p:ext uri="{BB962C8B-B14F-4D97-AF65-F5344CB8AC3E}">
        <p14:creationId xmlns:p14="http://schemas.microsoft.com/office/powerpoint/2010/main" val="274341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CB21-730A-3DDD-82CD-B7F8D18D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24128"/>
          </a:xfrm>
        </p:spPr>
        <p:txBody>
          <a:bodyPr/>
          <a:lstStyle/>
          <a:p>
            <a:r>
              <a:rPr lang="en-US" dirty="0"/>
              <a:t>PID with step input and </a:t>
            </a:r>
            <a:r>
              <a:rPr lang="en-US" dirty="0" err="1"/>
              <a:t>slTuner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CB9698-316C-080C-B33F-5C3DCEB5B7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3" y="2379187"/>
            <a:ext cx="6206010" cy="277628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3840C55-6360-BBD9-BCF6-3BA26BFD63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793" y="2379187"/>
            <a:ext cx="4481512" cy="2776282"/>
          </a:xfrm>
        </p:spPr>
      </p:pic>
    </p:spTree>
    <p:extLst>
      <p:ext uri="{BB962C8B-B14F-4D97-AF65-F5344CB8AC3E}">
        <p14:creationId xmlns:p14="http://schemas.microsoft.com/office/powerpoint/2010/main" val="327413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Implementing the PID in the robot</a:t>
            </a:r>
            <a:endParaRPr lang="en-IN" dirty="0"/>
          </a:p>
        </p:txBody>
      </p:sp>
      <p:sp>
        <p:nvSpPr>
          <p:cNvPr id="6" name="AutoShape 6" descr="data:image/png;base64,iVBORw0KGgoAAAANSUhEUgAAA0MAAALQCAYAAABSRau2AAAgAElEQVR4XuzdB5gsRdk24D5kDkkEFAVRERNJQZAMIpJEUECUJPhJkJwEJH0kQQQkZwwgGckgSBIFVFAUkSAoOStRopL/uYu/zzdnmNATenZm963r2mt3ZzpUP1Vd9T5vHPfb3/72rRlnnDG76aabsimmmCJbcskls9lnnz076aSTsimnnDLT1lxzzeyxxx7Lfve732WTTjpptthii2Uf+tCHsuuuuy5744030me33nprNtNMM2Xvec97sqWWWiqde+edd2Z77bVXdtppp2U33nhjNvPMM2dzzz13duGFF2bzzz9/Vrl3uudss82WjRs3LtOPueaaKx3rGu7nf/fRh9tuuy3dZ4YZZkjnuP7UU0+drbrqqtlUU02V+vrmm29mf/rTn7L55psvfRctEAgEAoFAIBAIBAKBQCAQCAQCgXoIjHvuuefeQhqeeuqpRGoQGr+ffvrp7JVXXsnGjx+fvetd70qk58knn0zXmGWWWdIxL7zwQjoG8fn3v/+dPkNochJyxhlnZA888EC2yy67ZC+99FI22WSTpe8cO80006TrITGTTz55IkPOdy3HTjvttOm3/93HdV999dXULwTKeZW+T+if87W33nore+211yZcM4Y9EAgEAoFAIBAIBAKBQCAQCAQCgbpkqEIe3ioDmmuvvTZZl7773e9mn/jEJxLZiRYIBAKBQCAQCAQCgUAgEAgEAoHAoCAwriwy9I9//CN76KGHsmWXXTZZfKIFAoFAIBAIBAKBQCAQCAQCgUAgMEgIlEaGBukhoy+BQCAQCAQCgUAgEAgEAoFAIBAI1CIQZCjmRCAQCAQCgUAgEAgEAoFAIBAIjEkEggyNyWGPhw4EAoFAIBAIBAKBQCAQCAQCgSBDMQcCgUAgEAgEAoFAIBAIBAKBQGBMIjCukr66lGxyYxLNeOhAIBAIBAKBQCAQCAQCgUAgEBgaBMZVav4EGRqa4YqOBgKBQCAQCAQCgUAgEAgEAoFArxAY9/LLLwcZ6hWacZ1AIBAIBAKBQCAQCAQCgUAgEBgaBMZdcfW1b+XlULGiXv0NAdfKmVYnf7tGL/vUq2cbluvEGLz9Ho7kHIoxiDEY6Tk4COtVvAfxHsR78PYc6EQWqpajAsfu5NQYg1iL6r5DPzjkmLAMDQ13jY4GAoFAIBAIBAKBQCAQCAQCgUCvEBh3y613BBnqFZpxnUAgEAgEAoFAIBAIBAKBQCAQGBoEIrX20AxVdDQQCAQCgUAgEAgEAoFAIBAIBHqJQJChXqIZ1woEAoFAIBAIBAKBQCAQCAQCgaFBIMjQ0AxVdDQQCAQCgUAgEAgEAoFAIBAIBHqJQJChXqIZ1woEAoFAIBAIBAKBQCAQCAQCgaFBIMjQ0AxVdDQQCAQCgUAgEAgEAoFAIBAIBHqJQJChXqIZ1woEAoFAIBAIBAKBQCAQCAQCgaFBIMjQ0AxVdDQQCAQCgUAgEAgEAoFAIBAIBHqJQJChXqIZ1woEAoFAIBAIBAKBQCAQCAQCgaFBIMjQ0AxVdDQQCAQCgUAgEAgEAoFAIBAIBHqJQJChXqIZ1+o7Ai+88EL2/PPP9/2+ccNAIBAIBAKBQGAQEZhsssmy9773vYPYtehTIDCQCAQZGshhiU4VReD888/PHnnkkWzqqafO3nrrrWzcuHHp1G7+LnrvYTyuG1z6ee4wYlu0z/3EsZt7FX2eYTyuG1z6ee4wYlu0z/3EsZt7FX2eQTru7rvvzg466KBB6lL0JRAYaASCDA308ETnWiFw4IEHZvPNN19owVoBFd8HAoFAIBAIjAkE/vd//ze77LLLxsSzxkMGAr1AIMhQL1CMa4wYAsjQuuuum33gAx8YsT7EjQOBQCAQCAQCgUFBYM0118zOO++8QelO9KMEBG6++ebs/vvvz958883kCTOW2uSTT5598YtfzLiDTjrppD159CBDPYExLjJSCAQZGink476BQCAQCAQCg4hAkKFBHJXe9ons8+STTyYiNNbI0K233pqdddZZ2TTTTJNNNdVUE8IjukE4yFA36MW5I45AkKERH4LoQCAQCAQCgcAAIRBkaIAGo6Su7LHHHtlqq61W0tUH+7LHHHNMtueee2YzzTRTNsMMMwQZGuzhit71A4EgQ/1AOe4RCAQCgUAgMCwIBBkalpHqvJ/77LNPttdee3V+gSE+c7/99stWXnnlbLbZZsve8573ZJNMMknXTxOWoa4hjAuMJAJBhkYS/bh3IBAIBAKBwKAhEGRo0Eak9/3Ze++9Mz9jsX3ve9/LFl988WyuueZK8eJBhsbiLIhnngiBIEMxIQKBQCAQCAQCgf9DIMjQ6J8N3MT23Xff0f+gdZ7Qc88zzzzZvPPOmwhRL5IohGVoTE6l0fPQQYZGz1jGkwQCgUAgEAh0j0CQoe4xHPQrSJ/OQjIWGzKEBH3605/OPv7xjwcZGouTIJ55YgSCDMWMCAQCgUAgEAgEwjI0luZAkKEgQ2NpvseztkAgyFBMkUAgEAgEAoFAIMjQWJoDQYaCDI2l+R7PGmQo5kAgEAgEAoFAIFAYgXCTKwzV0B4YZCjI0NBO3uh47xEYRMvQSSedlP3tb3/r/cPGFQOBEhCYb775sg022KCEK8clA4FAYCQQCDI0Eqj3955BhoIM9XfGxd0GGoFBJENf+9rXsi9+8YvZlFNOOaEYmArR48aNa4ll9XHx99t4lYFDs4Eo436Des0333wzu/feezMba7RAIBAYHQgEGRod49jsKYIMBRka/bM8nrAwAoNIhlZdddXs1FNPzaaddtr0HEgQYbjTv8siBIMqoPf6eTvFvXrMet2nnBiP9Bi88cYb2YknnphttdVWhd+5ODAQCAQGG4EgQ4M9Pr3oXZChIEO9mEdxjVGCwKCSoTPOOCObbrrpRgnK8RijFQFk6Pjjj8+23HLL0fqI8VyBwJhDIMjQ6B/yIENBhkb/LI8nLIxAkKHCUMWBgcA7EAgyFJMiEBh9CAQZGn1jWvtEQYaCDI3+WR5PWBiBIEOFoYoDA4EgQzEHAoExgECQodE/yEGGggyN/lkeT1gYgSBDhaGKAwOBIEMxBwKBMYBAkKHRP8hBhoIMjf5ZHk9YGIFBJENf/vKXs9NOOy1ihgqPYhw4UghwkzvhhBOyLbbYYqS6EPcNBAKBHiMQZKjHgA7g5YIMBRkawGkZXRopBAaRDG2yySbZ4Ycfnk0zzTQjBUvcNxAohAAyJNnHN77xjULHx0GBQCAw+AgEGRr8Meq2h0GGggx1O4fi/FGEwCCSof333z/bYYcdsqmnnnoUIR2PMhoRUGfo8ssvT3WxogUCgcDoQCDI0OgYx2ZPEWQoyNDon+XxhIURGEQypMaQwquKrkYLBAYZAWToj3/8Y7booosOcjejb4FAINAGAkGG2gBrSA9thwypZ/fUU09lTzzxxISah4P02O9+97uz973vfYUK0+v3vvvum801V5ChQRrD6MsIIzCIZOg3v/lNtsQSS2STTz75CKMTtw8EmiNgk7z77ruzj33sYwFVIBAIjBIEggyNkoFs8hjtkKHzzz8/O+ecc7LnnntuIIERUsA7gbv2ZJNN1rKPQYZaQhQHjDUE2iVDL7/8cvbss8+WCtP999+fffCDH8wmmWSSUu8TFw8EeoEAjeHMM8/c0aWmn376thKFIF+333579vjjjycNJcuU39H6gwChY+GFF06KGkLHuHHj+nPjuEtfEQgy1Fe4S7/ZTTfdlI0fPz776Ec/mk0xxRTpfkXIkPX1d7/7XXbwwQenNf4973lP6X3t5AZksoceeijbddddsyWXXLKl7BRkqBOU45xRjUC7ZOi6667L/vSnPyUBjhCWCwPVf3cL2L///e9shhlmGEhBo9EzD9rn3Y7BIJ8/SFjry3/+85+00WrtvgczzTRTtsYaaxSG2/W/973vpc1u2mmnTWQoWv8QuOeee7Ldd989rX/wD4VN/7Dv552CDPUT7fLvdeKJJ2aXXXZZ9vWvfz1ZUCih9txzz7SWNmssQdtvv332qU99KltxxRXTeYPYKKnJZr/97W+TC9zss8/etJtBhgZxFKNPI4pAu2RI5iwa0Y985COl9fuBBx7IPvCBD2STTjppafeICwcCvUAAOXn66ac7tgxdddVV2S677FK4K+73rW99K1t//fWTj3i0/iLwgx/8INt5552ThhiRjTWqv/j3625BhvqFdH/uIzstq8knP/nJbO21186++c1vZkcddVRLMvSHP/whO+WUUxJxeu9739ufznZ4F0rk7373u8ky1Cq7aZChDkGO00YvAp2QIVqSeeaZpzRQImaoNGjjwj1GoNuYIcJ1J2SIRrOV9q/HjxqXqyCw6aabZhtssEFy40VGi/jnB3DDh0CQoeEbs2Y9RoZ22mmnZEmfY445MrUM//vf/2bHH3980wdlBf785z+fLbvssgNvBfZs119/fcYKdvrppzd9riBDo2t+x9P0AIFOyND888+fzTvvvD24e/1LRDa50qCNC/cYgW6zyQUZ6vGAlHy5jTfeOFt99dVTwgyEKI8/KPm2cfk+I7D00ktnH//4x/t817hdWQiIs2Tlyd2YKZIWW2yx7Oyzz254S65nK6ywQnbxxRdnsrUNQ9NnRE/CB668jVqQoWEYzehjXxHohAyVbRmKOkN9nQJxsy4QQIauuOKKbOWVV+7oKkGGmsP2thviG9mrr4pPzLJ3vWvSSv2xiROrPPHEaxU3xckqmtt3JjN47bW3Kp9n2ZNPvp7NOOOklXT9k2QvvvhGRSjKKsLCO91wX331zaxSR3eie7zyytufjR8/SXJRXH755bP55psvBWNH+v+Opv3An0QAHtTMYQMP3gB20Bp95plnpp59+MMfzrbYYouMO/6RRx7ZsLdio7faaqsUhzMsFmDrJeu10iTWqSBDAzgZo0uDicAgkiEv86GHHpoClKMFAoOMwBsVKVkcXSsf7UbPEGSo+egiJ0ce+URlLZg0kZrZZpuiQjynn4j4bL/9I9n3v//+d5AkV77ttv9U4nsmqyQ9eCzbcstZsgUWGJ+ddNJT6XprrTXjO25+zz3/TcRp0UWnmZDAxTWeeur1iqvMdNn//M//JJeZT3/608lyEGRokN/O6Fsg8DYC3OS4vC2++OIpXmiVVVbJDjnkkKYxQ9zNrr322uy0004byGROjcbWs/7zn//MDjjggIb9DstQvBmBQA0Cg0iGuKEIWmxm5o2BDAQGAQFkyKa5+eabd9SdIEPNYfvvf9/MdtjhkQpxeVciQFdf/UK2226zJsLy7LOvV2IXp64QkzuzE06YoxIcPVXFnWWy7B//+G+yJM0991SJSC288DTZRhs9kO299/uzr351xgqheaDy3dTZ1lvPkv3lLy9XXN6mymaZZbLszjv/m8jTZJONy77ylXdlt9zycsX6M2Ule+bL2cMPv1YRomYKMtTRLI+TAoGRReCnP/1p9uc//zkTC6ZA9tRTT90ym5xYTtnjdtttt5HtfJt3Z9X88Y9/nF144YUN45yCDLUJaqeHMz/KsBQ1MDpFsPPzZDiSiY1Zt0ja10EkQ6uuumrStgcZ6nwexJn9QQAZEoS75ZZbdnTDIEOtydAeezyWCBCXtwMO+Ge27bbvyY477slEYFZZZYaKj/y92SabzFzJ9jRZJbnBzNlhh/2r4tb2Vrbeeu+u1Af5VyUAeroKEXq8QlhnqZChd6VrzDjjZJUECJNX0qK/mU011bhstdXeVSG1T2bPPPNGIk/TTDNJdscd/0nWpo98ZMqKpvW1ChGaOchQR7M8TgoERhaBu+66K1lJPvShD02w5raqM/Ttb387W2qppVLmzmFqN9xwQ8oq96tf/aph4fogQ30aUQWq7rzzzhSsFgUB+wR65TYEs7nnnjvzEiMSCgO2ap2QobITKAQZajVq8f2gINAtGTriiCMqwv22hR8nT609VrLJsQyts879lfVskooQMy5bYolpE5G5887/JKvQc8+9Uamr8c/s2GM/UPHtf7HiLz9L9otf/DtZiJ599o1kPfrc56arkNWHKt/NXPGjnz5ZgK6//sXspZferFiMZkp/IzxPP/16JZ7ozUqNs0nTtb7xjZmyH/3oyQqZmj4TNxRkqPA0jQMDgYFC4PXXX0/K4WoFcSsytOGGG6bYGy51w9RuvfXWFDfExa+RG2+QoT6N6A477JD8qqP1F4Hnn38+vQB8Y9XBYApu1TohQ2UnUAgy1GrU4vtBQaBbMsQfvZnm8YknnkhKDjUubOS1ZMj/zzzzTObdn3XWWZu+847lS26DfNe7uJ1NnIhgUDCt7gcytOmmD6ZYn1/+8rnswANnT0RlySWnTZadM854JvvJT57Ofv/7j1dc5Z7MPvvZaVJyhA98YPJs//3/mcjTUktNWyE296eYoVlmmTy50x166BOJYO299/uyiy56Lrv//lcqmaOmTwTpwQdfyU499ZlsmWWmzX7zmxeTyxwiFmRoEGdI9CkQ6AyBVmRo3XXXrShLNsqWW265zm4wQmexgolhlWZ7qqmmqtuLIEN9GhzCuIxg0fqLwFNPPZUKi2233XYpl34RN7MgQ/0do7jb6EKgWzJ05ZVXpvStjRqXBzUjbG6f+cxnUpFPGc1yy9B9992XuYaGDH3pS19qmPno1VdfTb7ksilRVjXaKAdphJAhbnI77fTeZMERC/TCC2+kOJ8555yikkL23xXrzdOV6usfS1ac5ZefoUIOX68kWph8QrxQToa++91ZsxtvfKmiLHpfts8+j1Us5+MqOL4/O/fcZ/+/e9z4igXorezRR1/LzjnnmWQZ+vOfX84+8YmpstdffyvI0CBNjOhLINAlAkXI0CabbDJ0iv2///3vFRfh9RIZaqQQDzLU5eQpejqBXCaLaP1FABnafvvtK4HBW6e0rzPO+M5sSbU9CjLU+zEidD744IMVAer1iJvrPbwtrzjbbLOlTITi5viJl9m6JUO33HJLykzWqCE6X//61ytWimUSIUJ2Nttss0SGFP2UOUjNDL7wV199dXK5kxL4ySefTOmfzUPxm45VZPDoo49O11Cl/PHHH89ULYeV9WIQW06Gdt991kRIDjjgX9mKK05fSWf+XMVaNnkiKjvt9GhKhsCqs9lmM1cqyz9ZIY1ZxQI0dfbYY69mM800WSVz1L+ygw6aPWWS+9GPPpjihliQ5phjipSM4fOfn7ZieXo+xSXNP//UKQmD1NuPP/56sjY999zrQYYGcYJEnwKBDhEIMjTXhKyYlGzdtnEV14PKkhqtGgFZOAQGR+svAgQg+fP9KIo6yyyztOxAkKGWELV9ACGT5kVBxoibaxu+rk6gEBAzt+CCC1bqwowvvT5Et2TokUceSWSmGRlaccUVk4YPudlggw1S3QtxmZKlID977rlnIjs33XRTIjXS0k8zzTTJ4qS+BhwQc4UkueVx+/jc5z6XnXXWWRXh/7XkOjeolnwEiEVoscWmqRCccZWg4OezT31q6opb3EuJuLD6XHbZ85UYoUkrrnFTZAstND679NLnUmKE5ZabPrvvvleSNclv/996q0KK02d//OPLKVW3z7nbfeYz4ytYPZ/qCbm++8osN+20k1RSaE9VIZJvVfCfOhIodPV2xsmBwOAgEGQoyFDps1EmC0J2tP4igAwRBGmOxfWIM2jVOiFDkUChOar33HNPRQN9UrbIIouUbploNb5j7ftLL7001ZJABMTFlO0KhgwJVu00/oa1plkfH3300YrF4pdpGFm6WIBYu6655ppKoP8MKWvQQQcdlMgPYnPbbbdlP//5zxPhkUr2b3/7W6qr8Ytf/CLbZpttUjV16WKRocsuuywlXJHEQRrWQWyUCVzXxOxo/ubexmJUedwU94P4VGrfpqxwU0zxdlFVpGb66SdJRMh3b775VuX7SRKBci2/tRdeeDNljvOZ5AlUmzLIMSj63+fupx+TTz5JkKFBnCTRp0CgAwSCDAUZ6mDatHdKWWTIhsQFadiNcQQnmd567cKTkyGEiOtNWWQoEig0fx/+8Y9/VOqX/CXVNOj1GLf3Jo69o9X8sT4gQ6wlSEKZTfkA7mn/+te/OrrNCy+80DS2D7lhBdKQpoUXXjiRnnPOOSeRvR133DF9z9VNIoVf//rXiZitvPLKFfexnZJrHKvPcccdl8iQvr788ssVC8pCGd9ysUPI3LnnnttR/0fqpNwfo5EXpO+LeEjWHlf9f71rRNHVkRrxuG8g0FsEggwFGertjKpztbLIEFcPQiYBZFiFTH1HhBZYYIGOtcmNBjDIUOlTu9ANkKG//vWvlZomXx3aeVroQQfwIDV/ZFZDhuacc85kBRnkdu+991bSOn+kYRfFDHGTkxxBlsV11lmnkj3tJ8kNWcZIMYJqHM0111yJ8HCNRZYcu9deeyXl0fe///1K6uljs6222iq76qqrEhlitRSvJBbJ+RdccMEgwzQwfQsyNDBDER0JBLpCIMhQkKGuJlCRk8siQ6+88krKnCRT2rA2hI4bFUG5F0Fr1TgEGRqMWRFkaOTGARl67LHHEoH45Cc/WYkleffIdabAnWWLW2yxxZqSoc033zy5vyI4YoJkOJJA4f3vf39yb1NXAgmShps18kc/+lEqvCyByp/+9Ke6ZGj55ZdPhY253inOx40uWmsEggy1xiiOCASGAYEgQ0GGSp+nZZIhdXSWWGKJ0p+hrBsgQwSPtddeO8hQA5CHvc7QWCNDDz8sZfNTKS5jrrmmqsztGSuxFv9Xw+b22/9TcdmcLNV4qW2vvfZmJVPXm9kDD7ySPfTQa9kaa7wrxYDI+vXNb85cCf5/Zy2c3//+xWzRRadNAfB5u+aa51NxTGTogQceSGRIwoGZZ565rFe5J9e95JJLEslp1FgYb7755uT2xhLEIl6dWptr3G9+85tK7MsL6XnFAF1++eUVDP+TSJa5qIo6i7qkErLLsRxRKFlLnSfOSvruaK0RCDLUGqM4IhAYBgSCDAUZKn2elkmGfve731WEns+X/gxl3SD395cud1gtQ5FAofnsGGtk6K9/fTkVxJTN6/bb/1uxXMxccVGbcgJIF13071ToUm2Y2vb0069nd975nwqBebUSB/NsxdLxkZTq+CtfubcipM9VsW5MNtEp4jiOP/7JSpzLzCm7WN4OOuif2c47z5rI0P333z+BDBXJqFjWu17kuhJtELAbNWRFDJSaYYhQvaKrL730UiI/YohYerjBUbqII7LeKLLKXU52Q59rYolYhmSpk9Fut912K9Ld0o7RTy7EmucsI6ayF50PMtQLFOMagcDIIxBkKMhQ6bMwyFBjiIedDIkt4H70iU98orR5NGyWoRdffDEF6udxbNVkCEgEVbVeBMBLh9wo8xhBl2DrhzA46C5e+QS45ZaXUyHMhReepkJm/l0p6jllJV305KnA5ac/PXXFsvGfipCeJWKz+OLTZE899UYlDfRLqZ7L44+/lo6bYYZJszPPfKYSyD9ndtdd/63EtzyciNEdd/wnBcIvtdR06Vj/K4T5v/8rlfRLFcH/zUrNnGkrMTT/qqSYft/QkSFpsHfYYYeG71KeLCafW7VkKD/R59XH5KSi0YWRI2m21SQSXzXPPPNMdKgseWKvuCabt8hYEeUNkmX+ImDIWKuGALHkPfvssxMS43gObn6setXvimeUtt77VC9m1LXEiXWa2a9VX30fZKgISnFMIDD4CAQZCjJU+iwNMjR6yZBsVSrYS/FbVhs2MiSgnQsSixmBsZoM0cSff/75SdgjgH7ta19LwfD1GmEO2STMOW+ttdYqC+KeXvfmm1+uuFy9UIlnmbISD/dKxSozQyVr2fPJNe6ZZ1goJs3uvffVlML4C1+YLhGmj3xkykRuFl54fCI37373ZBUL0X8rrnEzVdxIn6ukjn6hEtg/SyX+57XkDsf97sorn6uQq/HZdde9mIjPWWc9k66t1sxZZz1bSRgwfGRIIgR12Yq2RmSo6PnVx7EIsTx97GMfm4joIDRqFvke6chTestQ6e9GzbXUQFLIVYKYIgoTZEwKcNas6kYRwOWPtStv3o/bb789vR/1+uEdkxgiyFAnsyHOCQTGFgJBhoIMlT7jRxMZIsDa5DV1PZoJA0WA7aVlyOZ/9913Z7PNNltKI8z6INC6aGptArf0u7SdBPkiTeyBezUS6Itco9kxtL4rrbRSdsopp2Qf/OAHu71cX85fffXVkyVHPReB6dy08mxy6sSceeaZKW5D5jAaeEKiwHZ/c11S9JIAyeImO5h4F9YmZEhqZfEd/aiZ0ylYyMzFF/871X5BXL773fdVBPxHsn32eX925JFPVIjzlKmw5SuvvFl51tdSUcwTT/xgdswxT1YC/t+VCJT6MVNMMS7FCF1xxXOVZABvpEKbn/sc68K4VBCTVejAA2ernPtURegdnwgQa5NCm/ff/0qFDL1/6CxDI0mGGo23uYmgsGJyo2Mhevjhh1PmOUkbGjXniEli1ZHdzjpRS0y8JyxGPkfsHH/HHXe8o1wCEuZe3om8DhMy5Fj98t7UNuTNOhZkqNM3Oc4LBMYOAkGGggyVPttHExlCOAi0NmSV4mn+uZB0WsyxV2QISfvhD3+YXKmQNZXoaVnbIUN33nlnErhVpj/88MPrChi1k+W+++5LWar8lNFktlp//fWz9dZbLxXuLeKaU0Y/2rkmIZEgSBsuuJ12mtAmY+Dvf//7lOVrtdVWS2QVAYW7Gi/jx4+vJAJYNNWMQX5kAiMcb7TRRpnYOASKlUkNm6233joJl4PY/vKXl1MChOmnn7SS9vmpCiH5YCV+55FKOuc5sj32eKxC5qaouGJNn4jQ1Ve/UMHkxUqM0VzJtW3llaevJE54tUIG36iQ3ynSd5NNNi651nGx+9a3ZkoFNA877F8V69oblfTRcySCNd10k1YE9Fezj398yuSWd+WVzwcZ6sHkMD8lU6tiAgMAACAASURBVFCjzNri/aOgkIab+5u5Xa+xJl133XWpfpF1ElmhOKp1Z/MZ97fcBdR7ILsmRZMEERqrFAKGOKlp9tnPfjZ9jgx5dyhi6pGhhx56KJGnIEM9mAhxiUBglCMQZCjIUOlTfDSRoaeeeiq5cKhXQqOJhPCj75QM9IoM8Z3fc889E/k59dRTE3FAitohQ4ccckhy0SGIqHKvoGOrRqAnxNMYl9GQuqOPPjppfxECqYQHvSFDBEGCHpejVVZZJREjGQNlDvQsiy++eBLmaMOlRUZ81H5xDE08AU7ckTTJiKDaMARPRJXrnBoxzerRjCRGYoZkgFtggfHZrrs+mm2xxSzZIYf8KzvqqDmy3Xd/tDKGU1Xm2Nup38Tvyzx33nlzVoL2H6s81ywV6+Z/K8LvmymG6LDDnkjJEViNWHyWX376lKWONenaa1/Mzj57zkyyBOSKW90CC0ydrvmrXwUZ6sUcQELOPvvs7DOf+Uyar9Y68T/WQVnrkPd61nEWTEqi5ZZbboKbZ64wQua9Azk5snawHPn/rrvuShZT1iRERjvhhBNSbJA277zzZuuuu26QoV4MblwjEAgEJiAQZCjIUOmvQ5lk6KKLLqpojD+dhM5+NMJAnt3I/WhJkY48zW27fegVGaJRFYuCPBxxxBHJvUq/BENzw6LZRVqaNQUYCeIa4bwIpsggIaYs7et5552XrCHaBhtskFwAB73RpNNKazD/3Oc+lwQ4P0gmIr3kkksmYZEGfeedd64QhaOybbbZJmVGRLKRJNp3FiKFNbfbbrukZefGKFUyokqAHMTGfY2L3IILTlMp6vl8cpW7775XKvFCb1QE6XEVi8+UlXn2UiI13/72LBUi9GzlORVOztL/0mjLRLfIItNU/n66YgV7T7b//o9XMsq9K1mSXG+VVRD25yr4TlrJNvdaRRHw/ooC4PGKhWCSShzWjMkytMMO7w03uS4nCCuNVN4SEfzxj39MREWKbu/hH/7wh0RakKPqZl6rd2TtcdzVV1+dlEZf+MIXknvnFVdcUbHgfTzFGVpL/SBHrE5qQrGc+g7x0axryJfmc9fVqi1DrEZ59rncehyWoS4HP04PBMYQAkGGggyVPt3LJEMXX3xx0rqPlGCIHNm8uYLUy2jUCtxekSHuaj/+8Y8rmvhdMxmpYI4MITXLLrtsSnJQHXxcr1+I5cknn5xc/vbbb79Clgf3IAzVc1Np9exFvj/xxBMTgaA9ZrkaVNew6mfZY489klscQZA7nDpYCKNkCWKHuNAhdkge/GjePduWW26Z6sewMhIeCZ/INmsRcosMcY/jRue4kZrzrcbtuefeqBC9t1IShH//+/Vk5anIuRWh+uWKEDxVSpzwyCOvVZ7xrRQH9MQTr6XvWIw+/OEp0t/vec/klTpEkyXXN8kVbrvtP5XnnbKCycsVophVyOQ0FXfB1yvuhf+tuFmJE5omu+GGFydkk+Om94lPTB1kqNVgtfie9Yc7nDnJcomsUK5suOGGKbZNq3VdRfApMTbeeOO0Nor34273la98JZ3rnWb1MYdzq5J10HnWU39XkyH38T5o1oE8PXotGcrdTimmKGeCDHU5+HF6IDCGEAgyFGSo9OleJhlSKJDrUKcxO+0+fO4mkp9n4xaoK7i/E+tIr8iQ+KC99947CchcVMT8tOsmxw2N5YHActBBBxUqUEngQLJYO8po5557buoLwnvwwQeXdp9e9p0liCZbrA8XOVYe7m5ihiRGOPLIIxNmBEUxWuKIkEkECnnVzLNqMmRcfMdtiSuR/wfVTa4Rlq+//lYiRW/Xx8kSLpNM8nZtoLe/YyV4+/NGigXfKT/jWH+LHxJTpOXfuabraMNWZ2jQEihQNrG6sHByvUXOERKCg7XLfKxtyBN30E022SRle0OMEBfrtOQfrEYUBdw/c2u1c6qvVU2GGs2nWjKk4CzShSwFGerlihbXCgRGPwJBhoIMlT7LyyRD/S66iviwAuWNS4hNuFm9mGYA94oM6Yc0tjS3Mrztu+++bZMhAsn111+fBBWZzYqQO8SLC14e7NzryYRUcMdh2aJN7sT61us+tboedzfWIC5v5gVXozybHAHuxhtvTO5GBEGZ4vIxky2LayKBzniKk/C355bCXKA4AmV8JWaASbTmCAQZ6m6GsMqas8g7ZQSli3lqjvvc2pfXPsrvhDBxbROvSFkihtF8/uIXv5iUNZKizDfffOkntyhT3HAJzVs1GWIxqnaBy93yqsmQtco7xoIkwQJrVViGuhv7ODsQGEsIBBkKMlT6fB9NZEhsDn/3vBEECKz1MiUVAbZXZMi9CAIsDz/96U9TjEm7liHPoj8EiaJZ2xAwVjGxA2U0fcrjkor2qYx+tHNNQhmhD9lB3mqLrsKY4EcQlCQhL2jp79xt6G2rR8XsUWk084jqWWedlax1EijIHFgWAW3nWQf92CBD3Y2QuWzNQ7zF/rBecruV1c0czV3Tqu9iPeT6yb1T/BvLEEKzxhprJKvNJZdckoiR+Z8rN5At77fkCk8++eREbnIIGdKlUURJUKJVkyFWJfGO+rrFFlukdybIUHdjH2cHAmMJgSBDQYZKn++jiQwRbIskFigKai/JkHsSRK688soUrNxuau2ifa4+7rLLLkt4DGr8SifP1O05hLRqq1o1GcqFv1pXsGauYbngxzrE3Q7JUguqrDitbp9/kM4PMtTdaCAmyIskNRQt4nfE7ZmDyIvMmrWucubyDTfckIiPZAu5hZPSRGkC1me1uPKGuMgSaT57V/Jscoqsel+MYZ5Nzmfc62rJkPt571xbRkzXCjLU3djH2YHAWEIgyFCQodLn+2ghQzZ5iQpqYzUIBFw3CAdiPdQhouXPfdebAdxrMqSPBA6a1naLrnYyEX7+85+nrE+ElGj1EahHhjrBinVIAVfCKPe7YWjmNyG61pWqtu+EVynde+0GGWSou1nCKqtIMAuPeB9rHTdP/8swZx76rHbcjLmYNynkud36njVUynmkiGVJs2aqMcTi6RhFo70v5gL3W03CEeeymnLfrVdnCGFzDde33wQZ6m7c4+xAYKwhEGQoyFDpc340kSEaytqq6+KIbOg0nNIeE1iRI9mSCBD9JEPV96LVbafOUCcT4YwzzkiCDSElWrlkaBjxJcQ+8MAD6d1o1VgHisSptbpO9fdBhtpB653HIrFc5cT5SJyAZFjjEJMvf/nLyaJD8VMvgYpiqdzWKI+Mv3ngOLWHnJOTIcQqd4F98MEHU9IF/+cuo3nMEFLFRXm66aZL51a7ybGYKsDqXHW7ggx1N+5xdiAw1hAIMhRkqPQ5P5rIkODg2no9yI/UsywxsiixktDis9CoLVNbh6Ma8F5bhoIMlT6d275BryxDbd+45BNo/7li5lYfAq8kD9WxXVyoKBBaZRv0rhB0ex0XFmSo+0lgzUOIuKIZT/OZO67U2ZRAuZWo1jpkbkhwg+AgLiya3Ob8zo/1u5oAO4flybpY3dxj/vnnT+tsfm41GUKYxDOxEMmqGWSo+3GPKwQCYwmBIENBhkqf72WSITVXZNtSIb0frV5sB7c4Qhx3EsU0uY0RINT9WWqppZIA0KiNBjJESMkLJPZjDIbtHv0mQ7LT0cojJ2oTcdds5X5GuJW1D2kpkkkQ2ZdJkItU3rwD3sXqxA6EZ0SHENusIUzizoIM/SDFvBRt1iOZBVlDqrNcFj2/yHF5YhVWF27C4oasb1LIIzLmmbjB2vIGzkNuWM4lA2FRb5V103HeF1kk8wxy5q7scixD1fOjNrW2PkksEjFDRUY1jgkEAoFqBIIMBRkq/Y0okwzJrMVNixBWdrP55hXTq+/FHY3wKeXxDjvskNxJCAKyG3Ev+c53vtPQTWg0kKFwk2s+8/pFhsw5WvhLL700Cal+zFmZu6q18bW9lXVQIgwCKOK+4IILTkSe8jlfrcEX5M4tqbaxFJgPeSa9nAz5vFlD4IIMZVmrOkP1Em+UTYbycUOAub2ZL2KJ8jE1P7gDi9mpbfqbWw7rrZ315gRS417VcWZiiGoThlSTId/pkwKvX/rSl5KFMhIolL0jxvUDgdGDQJChIEOlz+YyyZCiqzSU/cisRcPN1732XtyFjjrqqGy11VZLrhy5Fl4yhdNOOy0RNUJmPe18kKHSp9+I36BfZIh1R0ILQqJU57mWnXZenAZXo9rmmJtvvjkl/WARItQScquJj3lL+89qlLt8CmpnzUF6fOfe3EQ195Z9zLHVZIgVqdr9qTpWJMjQ2yPTigyxyhhPlpi3i9e+0zIE41tuuSVZBfM1xzl+qmMYzRPEQyyPQst5amvKnNyt0RomrTUyba6omYUMvV0wd5IJ04nlT/rtVhbIXr6MtWTIHGSFYn0SVxRkqJdox7UCgdGNQJChIEOlz/AyyVC/iq7mmeTytLLVoP3tb3/LrrrqqmzLLbecEPSbfy87EkK08847Twgarj43yFDp02/Eb9AvMkRQFrOGkCMohEVkRLphWvt66c8JyIgNsp67WRGKCbXORXYEsvuMgOwYQrBMYSxJrulzxwqsN58J01//+teTUFpNhpxD4y+pgvdIYH3uPhdkqBgZ+v3vf5/qiG222WYTLHi1liH4WnOPPvroCeQEvgjvwgsvPOF9yC09YoFcw7ide+65aS5wSdMQXBZvqfqtgQhwnua6+sWiIKL0yZMe9OOlM7+5auZztPaeahbJPNfrpBzV95HiXt0l5F/MW7P40H5gEvcIBAKBzhAIMhRkqLOZ08ZZo4UMIT0EuGrfeBvyT37yk6RZFR9U27hunHDCCdnyyy+fjqltQYbamEhDemi/yNDFF1+cBD+WHfE/rJjzzTdfRhDm3oQk1TZudbT/BOCHH344ZUJcdNFF07kK6rJA5CmOESJkCNESP4LocKlDtFhNTz755HQtgvEGG2yQzqsmQ7/5zW+SlYF14Stf+UoiS3mK8CBDxciQGmKIptjEbbfdNln8askQS/VXv/rV5PpIWSSGC+mEMeKANEtvzZKCPCNByI6x5uZrvb7rrrsmuC2yvrunZjyNX22qdOSZZUhK/35Zh6y9lE3mXD3CI6mC+RlkaEgXzuh2INBHBIIMBRkqfbqNBjLERUS2ItrP6jTB3Ey+//3vZ1tvvfVEgeM5qIQGaV+5oqy66qrv2JhHAxmKBArNX6F+kSGB4+YYV6GzzjorCbnf+MY3knscklMvbofQywogRfLPfvazNE/FXMiIeNJJJ2ULLLBAqhWTN4Ilgk/gJoyyNCBDBFLPmRecZTFy/2oyRFMvjk5mMkK3a+Uup0GGipOhFVdcMVkgJI3ZZpttUoyYNSi37BmbNdZYI61J4rqM1worrJAsQ1wiuZD5zFw5++yz03dcytZcc81su+22SwV9WYuQiQ033DAR65wMIVDmjPGubeZZGenRG71d1lZWsNrMc9XHV2efK2OjC8tQGajGNQOB/iMQZCjIUOmzbjSQIUIAYa82/S+XERp5AmTuWlILKB97meVocAUCV7fRQIYigcLIkyGCoTTuO+20U3bNNdckAZmGnoVGLJAkH3l2rureIvgslgLO99prryTksiZ9/vOfz0488cSUAWzTTTedkMUL+SdsayxFORmqDpT3XR4sX02GHMOVjtvVbrvtlqwLuRUhyNDboyLusFlmRqQW0c0xZvmA40UXXTQRGVIDSMwQUiTZhfVLzBaSIyX2hRdemAjpFVdckeqhGQ/k6de//nWGtC6xxBLJMrj++usnS1BOhtyLZcl41TZjaS7Vlh4oc4NpVcy3bCtVP8iQd4Z7JOVCt808UHsOSeTSWAY+5s3VV1+dPChajU+r53niiSeSQscaRglZppWvVV/i+9GNQJChIEOlz/B+kSELLz94Lj755m+xp7HsdhElSIqRoAWvvpY4CN/RunMzqdd8f/rppyeBk7tckKHSp9xA3aAflqGcDMlcyK2J+5N5mpMhBIamv7ZVkyH1WRzD0icOwpyVDIFAnQtiBGpxRvXIkHcub7mgVZtN7pe//OUEMlTdlyBDb6OBpDRrEiPss88+6RCkg5ucdUniDOuLcTbuSNUiiyySau4gQ0gOYdL5rEjHHXdcttVWW6W5wkK00UYbJWKLQO2+++7Z2muvnUiPTITOz8mQ+yLMrEPV4533GXkWDzZWWj/I0IEHHpgsYNKLd0suuKqyIHOTtE92uy/WG2du46yQlIPd9perJ4slwm4f70eipLEyd+M5J0YgyFCQodLfiTLJUHU2OZszH3LaSRps2nDuIBb+bhdRizpXuTy4PAftRz/6URI8CIhcg+ptLnnyBS4pNqLqY8IyVPr0G/Eb9IMMechdd901W2mlldK8FwhPWP7a176WCDwSg5jUNkItAZZ7k/nJTc41zOUzzjgjuVDlcULOpe1F7mlsvVu5Zcj1pZf3DnpHuHBxxwoy1NvpJ2aIm5zYHBrztdZaKxGbgw46KH1GeGSpFU/Epdd6g/CKd9QkHECGjj322GyLLbZIJEl8EQGW+yKBQHIG1gNzY+mll07xZtVkyHqGIOWkuPoJCdjmUq/rRfUWxd5drR9kSIZB8ahcV7tthxxySCIWFHcUeGWMkz1RQol6CVva7b9kIdaxVVZZJa1j/bQ6ttvXOH64EQgyFGSo9BlcJhlSdJXrGqEMAeIjL86BUMZKlKeF7YWLQS1QtHX77bdf0tTShBEqawsP5ucgPTYJger6V/25ZyBs9HpjIhQTavzYnPJA+F4OOIE53OSaI9ovMkRQZhlAXgiw4krmnHPOZBEw/7wLta5yEihw45SeniWAlYEwS/vPhYqgnCsSkHjXY/URB+deORlybW51CJL7cQmtTaBAiEa4nMtiUa2gCMtQsbfSGLP2ie2hMafo8X4rukq45e5mXSI45+mlEVVxX1x6q8kQwrTvvvumH65wYsRYIbzT/ncdxAhJqiVDssyZO7XNGmb+IEVjofWDDBkTbthcxRq1PE16M9y9f8Zahj2umCx4ZWT/s89ZT8yDZs07b89s1pB06wwLpXXNnI4WCJSBQJChIENlzKuJrlkmGeIOxG9eJiOaSv7utF55DAO3H0JXt4s+YZJlqJrsCEaWUluchqB1mtm8Pkc9UB1PGCS45ILgaLAMRQKFwSBDiMyZZ56ZssGZq7LDITWEHvOSUFEb+M5yIx6Btpjm1XvjXSE0Uy4gO7klkxtWXryVFcj9kCMCCsUDKwMlBDJEUK9Nre3aLLeIE3es6ncyyFCxZVgygxtvvDHFh8GXG3CeTc7YSKPOasMd13eOJSB7R62PsDemLEU+E9vBJdI65DPfWUOvu+66tJ6ZS5QqsmhWN/MI4a6XvIDQKoNdGfEoxVDq31H9IEMsQ1wZG5Eh7xXFBaUGS2Gj5jhKCESZ5RaRrk4G1CvUipAh64eELdK/tyJDFI0sQ9aaPBV/r/oa1wkEcgSCDAUZKv1tKJMMCdakhaKRtGlb8G3EeasO0u7mQWlJq6uuuxZNuA2K1pUwaGNpVmfCMV44vvoWdm00kKGwDA0GGUJETjnllEQyCDoIDeEZycnjfriZVAupSBMyREheZpll0vyVJlvWNwQpFz58TjjOSXxedJXF1btHM00Y07x/hC3H1iZQyGMIat1JgwwVW52MDQzzLGn+zsmQGA3jgKjklnB/Gx9zIsc+L9ZqDKw/OSn1vc/8pkSynjk3/7y6h+5z33331XWVkyTG+lZGPEoxlPp3VD/I0AEHHJBcsRuRIe8wt0fKiTyerB4CxlGSFLFH4skoDUeCDJlzF1xwQeoLT45WZIiVkmWI26e1LFogUAYCQYaCDJUxrya6ZplkqLroKjJES11tvWkU69PuQ+ephPP0xIQBLnLbb799ume1oNHs2vrLXUWdFUJIkKF2R2Lwj+dClNfP0dt6bnJic+aYY46JBEaa9urUxOYUbT6SQYClcTdfEJG8mKR5KC0yQdh8Ynkxx5AQ7wNSwy2TMMVCQMNf645JiBJYTagiwPpNYGIVyAVa164WbgnCBJnaAGnvB6ElrzdTGzPUaPSCDHU2r6vJUJ5au7MrtX+WuDHWx9pGwCZoN3IZbv9Og3tGP8iQGC/ZARuRIWuAjKbWBV4HjZq5sueee6Z1hLu22NpuY2nr3auVZcj6QkmDxItLa0WGrIsUM1z7ZplllsGdDNGzoUYgyFCQodIncL/IELceGuxqoc3CSzi1iHbjtkEj67p5amyE5rzzzktWnrzlNVaaAaqP0mwz+3Pto82PmKHSp2BfbyCgnbDBDcmcqUeGpEfmSlatmc1dlnKyYu7KvsaaQ2gQ8E74PP7445PQkxMXrpdiCrjCOUf6ZVkOafcJSLSqXNzMfySntt5QnhAhL8CKyCBNzeIPWDlpbHNrEIDzmCKxQvm7FmSo3Kk3kmRILBJBtV7KdrEg+ZwrF4GRvfogkCEIUGb86le/GgoypL8UKazVRSxDQYZGdo6PlbsHGQoyVPpc7xcZqucSZ6PmQ0+468ZtA6FCtKT3dB+xSrRqMjtp7kO7TUPfjHQ516bFP59w6/8gQ6VPwb7egBbXXGE1ZF1hrRGELhlBPjeOOOKIbPPNN0+EwrxR10fMjVgahIfbGlezHXfcMVt99dUzWZVOO+20FKPmnC984QspwF1ijKOOOir75je/OYHkIESOYfFxLS5LOcFCcGjt670LXKqQcxr9Vsk8zFv3R+7z5pqIVHUsEDKEnHlvmjWCtViGVvdtdyARR/f3nqqfNNo0yyNJhswza2s1Ic7Hx/yX2KYMN6x250CZxwcZeie6rSxDQYbKnJFx7U4RCDIUZKjTuVP4vH6RoXodIiwQDKsFwsIdrzrQhm+DR4C4KvHjVpAwj/1BhmTJyq0Bze7ByiTeiPuSeCdpkIc5m1wkUJh4tMXecE/jly+5BiJeS4YOP/zwRGCOPPLIZPlBfG6//fYUt6O+D6JhfkmZ7BqsiY7125xhMRLDZt5Ip1xNhvSG5YZG1THVxRV7WRgzT1JS/fS1JMtzeP9aWWURsGoXwU7e0XrnBBnqFZLvvI7x5z7MZbJek1q5tsh0eb0ZmSsHGQoyNDIzL+7aawSCDI0wGbKhEFxocWVN0biZiDmgxc0FmVbCRK8nRi+v1w8yRKsNx1oXIM/B/YfbBsJCUw1zmup2ahbQmBP0/BAADjvssCSk5hpv1yTw0j630m47VnA7EqTSu5TG6623XtcZ72rHbLSk1maVq1cwtJdztJfXYgGSxctckZ2LO5zipYhL/h4jQ0gN0oRMXnTRRakWkLpAEho4F0HgRsLCJFuUjFInn3xyOsbcsUbkWQxryZA5pr5MbfY4z6kv1UlGevnstdfy3tSzHNQeZ53zLvV6nQsyVOboZsmSaI4i3bWNFU5c3Ghug0SGuNmKY23UBiVmSP/MGRbviBkazW/HcD1bkKERJkOCn7lNEbAtVrn/tawpCt7ZUAhF1drd4ZpiWVYmGeIrrSCdTZkWul7dAoG+rDqCNrkkwZk7j/Py9LTtYEoTKkh9nXXWmYjAcH3jglQkjTfrkv7YDPTHplrkvHb6OVrIkA3eOPUan3awbCZg5AJ87qZ58MEHJ9c4TRwP33ipjs0X7m+EfnFFAqL9LTBYcUzXUUgTebAOSMWOIG299dZJ+86iaL64Fpc5pMb6gdjUkiH3lqQBkaxt5r54tW7cRnuBXT+uEWSoXJTNeXOQMq+22bfKylhW7lMVv3qvyVBeCqL63SySQIGSxH5yzDHHNFwnyyBDXCWtVdXukK3c5BzP3XejjTbKbrnllqYZ4tQZipih4vMxjiyGQL33LMjQCJGh3CLE7YUrAQ0aAmShIMRaAAg/tMkCUQlNFshea06LTZ3ujiqTDJ1//vnJGpMXFK0XEyAj14UXXpiCywmBLDc06uId1GVoVhsof3JCqXS18BecrtH6V48HgZWAWtRPHoHjc8+KEJahxnOMRYQVblgKOW666aaJyCBwCmRyl9NYdK699trkWqnApQxJeWyQ+h/mJdc41hyadvMsJ0PIM5Iljbs4IdmjxGQgR86rR4Zcm1W0NsCdqycXpjIKEXe3UvT+7CBDvce0+or2MdZ261htZkFro7luf+vHvuUdIVxbl6sbi730/3nTT4orygiKB++Suk1F+ygOjxeCbGy9JkMsxRR21oZ8HylChi699NJUH2rDDTdsuP+UQYaM/eWXX576mxdEbUWG7MM33HBDirtV+Fd9rEYtyFC57+9Yvbr5R/7imZMrHoIMjRAZsnALfKY9E3CNCLFeWLAIQ7RtMk4R7mUeI1gRXoZRm1smGRIvId6CQGgxrkdsuB2pRyS9sPorMLRxcD2Cv42wlWsb8pQnR5C9i9WudhFHupDWVteqXoAIvcMeM1R2nSFk6Iwzzhia6uPiflhlbPTebWMsHoj7HEsm4YswxeL1wx/+MJE8JJpbG+WH460BChMS1rjTScRgnlqwEXqxRBrrppicemTIdVioal0M8zTd3WZYHIaNNMhQ+aNEqJAxsTqZRn5Xc8zcLko0uuktxQHl4jbbbDPRZQg+sjvmzbslMYn9l7vWd77znWRprediXa8/eXkE73OvyZCiyfpFiYLY2PNbkSEyAwswkgHvRjJCGWSIi/faa6+dZBQJgaxlrciQfuQlA3LPlyBD3cz8OLddBMxR2YCld/cee2eCDI0QGaJJEzdgISag2ywILQQiml+NkKP69GabbZY0bNxbilod2p0cZR5fJhlScZ3waVFGGGvjgGjHuSQRqGWryl2taMtpzVXAJmQiVM0aoVIgvIXc5mTcau/lmsaxnY1/NNQZKjuBwrCRIfNpueWWSz7x3lnvcZ5AgTuR5AeI9LLLLpsyyJmjSA2NM6JjHhFsHEtwQ/IlF+BaghQh3M4jUCBK0ryzEtUW/G3mwuQaZSQsKHMd6eTaQYY6Qa29c8wzc5dHQ20jzBd1HW7vru88mpu0WM7dhbGOrwAAIABJREFUd989xd0RzCWpkV6e54D3xHorvbz3U4wNq/yVV16ZlAkIEyWkeE7f24/z/cVa7/gFF1wwJcqhHHNOr8kQizHLsj4ibIQ1FuFmdYaK4lYGGRLnLAOmtUftvF133TUpe6xL1pduW1iGukUwzq+HANl7t912S/smWY7XhnIVzep02dc32WSTtG8PU+NlxvPIWtbIG2TfffdN3iK4B0zaUeg3wmJcZcF5qxVQecVoxQkturnwzC3OYqh2DVcWQtEJJ5yQhB7uXNzlaivIt7rXIHxfJhmipTM5adrz2KrqZyZ4ihmSihh+1YNsHJz/l7/8Jfv2t7/dsEigITWhTBLuFcz7NqraCZMP/VgjQ2EZmvgtY4WESZ4QoLrOkCNpsAkP5o93HOGxSOUxR/nVqrO10VxV17GijTd/c2tyIxJuTamX7cu9rT+1BGoQ1ote9iHIUC/RbHytevPM/KS8IxS3Sq3ei17mZGjjjTfOfvazn6X3RbzdJZdcki6PsCE46m7RBovVPeWUU9IeTNnFwiFLKAsRVzuEyntCEem8nExxy0b8ECE/BAgud5Rl3RYx/fnPf57tsMMOqb9wYyHiisZKVK/oqnVAv6r3HkVV6+1Bjtljjz2S9wTlH+GnW+UqD4sVVlghWaYobfSXAkh/G5Eh2OVWRMpJMY+N4kGRIa6PFJ5IdXUx617MmbjG2ESAZYhnhneCuyurphIMPDUatWEnQ+SSRoWwR4wMsWIceuihExamHHyaYJ/vtddeE4QUCx1LBGZnsbVQ94K1lfUK1LOOlE2G1GipR0QInQJLFaRElljgaq05NIXc3rhyLLnkknWxdQxLHjJEuLIZ8jWt3XBsTJ6/nQ1xNFiGggxN/DbVFt+tV3S1rPev9rpc5dy/XlY5bp8UBKO5BRnqz+iaX+LXrIEa8kBQFgubZ5VrR0nUSa9zMpTHw0lKJKEOBZaGtLDQsu7wtuBiTTtMEcZlmkWGm53sj8gdN/Utt9wyWYGQJvF6FGESoWg5GfJc9g/Wp27JBeUcIpc3yVVY3vWzHhlClNSpy7P5uT9rUj1XOXukvZhMgeB593MSUq2IaedvGNOm5xkj4QBf1qxGZIiCkhuxJp6M1atRPCgy5HiWMmOZxyV1Mj/6cU472OnPSB3fDyxG6h5FMGXlFZ6Qy6ssmZQI3vNGTXIjMb15bcmRer5278tFX7IS8coDR4ZonFgaaFGqiU09MmRg1RchyFvMudcQtsveWNoFPD+eFodmKHf983lOhrj25BuTz7kw2GA6bTbg3DJkUldjCTfpim0KNIHcH2acccb0U9toBWnkaBTzRAzVx9hojI3vEFOpjutpOpEv5Kad2hq9JkO0sdw4EDYbuo3ej7lT79k6xT4/TyxPkKHmKI4kGfIeEErztP3VPR0LhTGDDHX7hhc73/rL8mKdNOfEu1lX7QPmmQyIlHllNa5wri/exj7Atdb6Zy1E0PSB5UewP6GHxYig7XieBbwDuL1xU0eGEDvCEsWk95dFhWbYvk0wt27nZIhrK6uFZ21HEVYPC1asffbZJ33FcktGoDzlnlOPDNkDCTvWfc2zIyONLENcCH1nf/Ac3ZI3Vh64wNqeqJ+uj2w2IkPmheM1whnNfCPcjBFXRq54xrfe/l3WnIrrjl4EyC0Kn1u3vAtkP++59aBRQyhWWmml5KU1TM1avN122yXX+kbv2YhZhmQ2o+WozUZWjwwBnTaKMC+uwMJLizKoZIhbH7IniDWPw8nJEJ9FZAlDZVqnneK+1mnLyRBWT0OGhOUNlgLiLP42P3EZSE09TbjrIE60Wza4Wq2ajcbmR6D0bLQD9fBnfWL+lwyjaOs1GfKMrGHcFGBSJhmykPDRt5gYz7LasMUM1eIwkmRIX8wJgeK51r66fwSM6vemrDEcqesGGeof8pRByAK3bmuQNZeyKy8LgWRUK8l62TPrPLIjXsWctr/mJRVY9bmhigvIydDmm2+eEQBYkyjlfE7gtr7bAwgOkp1wm5OxlHWCBYQVBvHxTuVkCJnKfe27dTvlJs+yg0jYv6yrrFXiceqRoXpe+Y1kg7JihuDH44KrkTICtO5cDxuRodo+N5NlImaol29JXCtHQMyQDLUUB+RTCbGQo2YxQ5Tg1i/EYpgaq/chhxyS1rBGXmUjRoZUmOeSBdjq1ogMWaAFeWKlXLUIL4NKhmwerCcm15577pkIn6DKAw88MAnnTPSSQuy///5JkwgDvprM7VwqEArn+I6WjkaxkT9xToaQRD7L1UTHgixWwsbifKSDho0Zv7bl2nP9Rh5qNx3fE/x/+tOfpo3TplmvIUIIVTsFLbshQ57fJg43m79+0qKxvvE715cyyRCtoAx9LE5cShqZYLtdOIIMdYegeYGQEfxqm7GjLBitLchQ/0Y2j61kqbBWUiJxLeEmhyRp1qNuCUO9JyLc8BKQ1Qw5sflbW1l2rE3IkEyNBAIKRWSIsk7sJ7e6Cy64IO2p4oisY/YdPvb2I65qiJ5EKNZ4aaTtZWWRIbWC7Jn6wC3MnjqoCRSkAdc3ePrNcoPARAKF/r13caf2EeBtRXZCcMji3nnyajMyxPWTrHrssce2f8MRPIOCxdooTqoRbxgxMkRrRoisTeWJDCEKtFzVGwaTvYxofBVpW9qxPPR7DJgZTRoM1IIoU4dJx4Jgs6Qt5HJgMkojigyxGNG0eS5aPAPjeWFgIxUvVW8QkYHrrrsuERQtx8UGRgiiCawmPwhXIy24jVs/3d/CXu0+QKOOWAiuQzIaBXHm7nRcGYuS1W7IkJoUNmwb82c/+9mEBeGWMGIc9JnrB/xk0qtXg6mb+cHnnk89ssnPvRuXx2b98Ay0s4PuL97oGUbaMqRfrJqUAbWNawthcJDjELuZo0GGukGv/XMJx6yQ1lHkm6uXddlaREHFpYqyqej6WLQHMoMiMiwSYuGQHuuSPTOvxYUEif+RQEC6bR4A9iieFpRv1u/cpdR1vC/c7PJaJPYpigPuZUiRvbjX2eTUJ6PYkzDAHgSnVqm1i2JUhmXI3sPTA455wphWqbWL9tdxYRlqB604tigCChRrFCK5sr1Vam0eWqxHLC3DVOJGvKE1S0xkozZiZMgLTlCvFe4QBUzVAp4L43z8uJNxOxNIaTHuVxG7ZhOrUZAaAZnLme9NMm5wyIM6DpqFHhkirCNILF25xho7N9Fk07MB2IQstCxp9XwdkSFuETCxweY1hlhHEAJCdLVVCeFpJvQhUYR6MTBSGOfHsmZxU2Rp4i/ayFLl+ggXklt0s++GDPF7JWzwlxewTAjhq21+IdUEEFYVz4IUmm95v4oEGbY6BnlEUjSugyx09a5fdIFqdJzxlAJ9WIuEDgIZIrSYv3lsQY61uYwMDWOWyiLzKshQEZR6d4w1B/mwDiAMNKn+5rqGWLCwc+HtdQFla5W1NCcQFFju22i9zzM11hNq8utApfpv13S96rW912TIOm6vq+5XETJEdkBAxd80UhqVQYasJ8a0WnlYhAzZ88UOUU4iqY1akKHevZtxpf9DwNpE2V79nrUiQxSKslBS6vR6/SprbKxZZFZ1CZuluh8xMsSFgG9trZXCABEucw0LgCyMLA06S9gkuHAHKypslwVyo+syybHqWCAJ4DYLGjaxRI3IkOex6SAzBHyuDsgT7RwSIti1ERlCvlg8uK7lbloW40UWWSTFsrSLkw2bBqDaLUGcE02iRAxc0pr5ZJt8uY98Eey7IUOwNo8QP2ZQmx3STHvBr5VgQhPrWcpIS8p9k+XP8xI66/m0F8GgyDF88ofVejEIZMg8Q4bqucp5/7hZtvuuFBm3Zscg7wS3vJixY5E2wdXVLsT6TslgEyL0aeYabXSrNtrIkA3ZPoFcGC/vPFdg7h25uyMlEcuI9z4fUxYPPxRqebNGi+9hXbbOahRtFHWdJgKg7DKu1mJjJTENiwulDOGD9cYaVWYyhVZzopff95oM1etbKzJkDvCy4FkitsgeVa+VQYbq3acIGTIPvNfInz43akGGejlb41rNEGhFhsh2PIMkNWkUKjFoCJNdhaSQq5slSxkxMsT6wB+YAFLdbE6EAdqWfBPzmwbl1FNPTRYjAj6SMahmOgu3SUWYEZiGQHCJ4zqn1bMMEYYsiiwqUhtaHG2iMtMYRNerN5C5m5wNnisGYRl2BCBWoVptN0HQhtxsUhA0BM5yQVM008YigFXfEItOhYRGL0k3ZAg2YrNYTriniLESm2Xy5+lOy4wZIpjxuecnbtxHcyB+N4vcIJChZlnlvCe0Ro0snt08e7NzvePefe6V+XqHCBHqqrVY/mdhILCzHDP5m/d8vVu10UaGEBf7h5iSXKNeS4bsIVx9KZRyXL2rXMQoifJmPaT8cbw4Q9+zIlt/O13nWIW4rPEGsB5Zz+1r4mwIENYs/S3LpbbVfOj194NChii/eJBIItEoa+ggkSGWfrG1FDHe5SBDvZ6Zcb12EWhFhlyPNwz5cO+99y4tRrrdfjc6nhJKyA2eweOsWRsxMkSLwxVLHEeRRoui+rxFAxkiQAwqGRLsya3NZs3Cw9qTJ1AoSoa4UVgs84JsSFU9q0CeQIF/NTxs/OJmWESQsFpNN80oq1szE6cNg7scoUtKQvd1H9apZlYhz1brqlFkbLshQ3/84x+TsOF5Jdfw7J6NcIOAlp1AAfFkleK+Rnjtt2WhCL6DcMwgkCE4mNcC2WuzOXl3WA77bfpnIac0WWyxxVL2rpwUyQJmDiP44gHNMUK2+i4UEyzk3IEoAVjKkSPHskB7Rwn4PudC2g0ZEjDv3taSTslBr+efRDoSAXA/tiHbQ2rJECuazG2sQ/YOngWETu6+1jPEiODs/ZXZlNIJEbLesTTnRXqRFymnrVGwJAR4z5tVKGdBt87ao7jvquGmseL5odTTN+RoNLRBIUMSSFAaSBjRaK4OEhmSQpwHCe+GZiUfwjI0Gt6S4XiGImTI2kbhQOE86Aode72wCQkfrN8DSYa4dtmIFAMtIkBKuJBr7biHDLKbHObMnKgQKiHZ81UXXUUsBInSUNJGIkuEMHhYxPk9E8xuu+22VJhNZjmCTaMECjSl7uV7wj9LhYCx2kx9JgJhiWWoVTY+m4ZrcQNjyaLlZJVrNVbOE4iLiRfVsndDhvTRXCIIEm4IIAQ4lkMaXm4qZVqGcr972A4qOR+EZXhQyJB3DKlgha1tXE3Nm1ZzvJd4EnSQF+tAHstEUOZmJQMYIsRti+XKZ9YR5Ib7rDkPV4I/wfrEE09MlgdzkuXXNSU86ZQMWafELhLod9lll+QrPghzHBnKY0p5F1DSUIjwCc/d5GCC1Hj37Rs0hOIvkSFrr7FmFeJGxzqHVNnkrXeIKZJqLUa6xHZyaWPd4fomg6Q1tlH8HlLrPqxWSBfy6lxW9jxrm3679yDg2e18HgQyxJrKCkfoYQ1shOugkCH7kvfXPECwketGLchQtzM0zi+KQBEyRLaleLCO2ncGtWi5d8xegS/Yx1op80bMMmSjZh1iwmqVjpjgwsRFA0g4oBElnPdTaCk6mRxnI2Z9qSYD1WSo6LUs3CZeM5c2AguLmVoMBptlRMIF96s3+CaIc4qSSfcnSPgp4gKWp5Yl4BHgirRuyJDr66Oq6nAnJFYH/BJcyiRDRZ4vjsmS0G6MCNQj+d6an7THCHutdcj7SihptR71cjwJOtxbERnunYRw/tiIDxJDc0y5IlUyV2FEiXBunhO68/THnuWaa65JQrr1gOaOhdp1XUc8nfWTBSlPstLqOeCkDoV3iBVG1sRuC1S2umeR723CUsDmCghWMmua+jfVZEi2UhkmWdMomMQGOY41zbMgQfzfbZhcivMaahRT1hTHUrawLnG5g7t01YTtnXfeuaEV0fX0UTpqRNaabE1Cxlj8WNqQVmSoqMKoCC4jdcwgkCHz2ztt7+NR0SxphLljniC9zYqddoNnq5gh1kbkzTvKcmiuBBnqBvE4txcIFCFDubu5OY7Q289Hck9v9NwUUNZf8ZlFshuPGBmyMYmx4N7QTCviQW3uNnWbGxc5FoDqrGC9mARlX6MTMlSkT3k2ORurv+HE2tYIU5s7S0+7hf9MrCJaTC+K2AZk1UQs0rolQ+5ByECaawNngwwVGYHyjxkUMpSTZ9Yh70ttM396nX69HrrWPz/WNu+JjQXpsSYiHty0xJZw4UJmuKn5DAmilWMJ5v5FqJcilcBNYcFK4jyf77PPPinpjPMRJ+tmnlGxyIiLeyGsqS+DSInJ6CdRbNRHFvM8/pLQa+1D3Lgmi8Fg/aaMsl8QeAm/sIMXBRFSDmdEE04EaFYk8VgsQ9YR5JPiCMGynjkeIbr00kvTWKkd1Milknsxa701UNITa6cf9zYO9i7rr/4NArksMheaHTMIZAjBZQGEsUQVzRL8DAIZ4r6DMCNwXDTFnAYZ6nYmxvndIlCEDOX3oDyyr9vHBrFZn1nirbVFZNcRI0MEYO5N/KstTo2sCIL5MTtWCfFC/P64QtmUB5GNNpoUZZIhvscCfm3kBAWWkEYaRwIT9xCLbzv4VaeYbjXxLfBcSIrWguoFGaLJzd2DqvsXZKjVaPXn+0EiQ56YgJtnZTNvvBMEaElCuDe18250giBXTusfQsYNVrKP8847L6XcJ1zCi+XCZ4R2ZIhliAUYGUKKWIIc6/2n4EBaCOyE9W233Tb9cBtChmihJVugCa+t7dao//AhsHufxTA2SuLSyfN3cw7iJ429NY4yjSVNkU5ucoglTTsXWWuuzdBv1hj4GWtrJHIDmy222CIRFBbLnAzZRFnP7D1wI7QqgeBeiKZ72ZMakSGWIZY99+QKjYRqxlwsl4rv+klob+W60Q1O/Tp3EMiQuYrE2neaEYtBcZMTu8i1D5kXL9RMWAs3uX7N5LhPO2QIWmQ3stcgNu9WO+vriJEhmjLM0qbEzUGWstpGULBhEfJp6liFbG40t7W1DgZxMKr7VCYZoomkASU0EV5oIxs1m0Fu5Skq8Fm0kc+iNW5oabV+kqFGzxtkaDDejEEjQ+ZFnkqZYCJw3jpkjiMMZWvsWTIVAiYUIzfc4xAai/dGG22UgvaryRDrh7gWbloCrpEhwjX3INZeqaBlf+ROLHGIa9E+K1PQacyQTc79uB2xkBDsi64ZZc46ZIO7IKsOgsL1jwIIoUT0uPbBN4/ZZAmiBOJSyHpQTYZYu7hq24cI1PYa5FSNMgKqIn2IEAIkgx23ENfmMteMDLFOwd9ayBpHaMjjGlkfradBhorPklapte1p1dlnm+1/g2AZqnbRbfVOBRkqPk/iyO4QaJcMdXe3wTp7xMiQxYAmk4sH7SfXLpVwc4Hbd9wa+Gf7XKwQ1y++vtwMipi9BgnqssgQnARa5/6RNthWriz5QtxqEYafY2lUJUSgOS/SCB7Ok6ihSHM8YUuwcq996IMMFRmB8o8ZNDLkvTGvCfxc5hRJ5gqGjIgzoVwoM7Oc+yqW7B2UcZJiiJVcsCdLgnkreQolEKGaAM2NTsAqqxYfaMoiwdc04QR41xB7wJrh5/rrr09EplMyZFYQ6hWsY4UqmyAWnYUIICxYwfLYxzybnHWKi5qxzbNpsiTZMyiJxBVS7rDOwBXeajfJ8iaBBaLD84CCyRrGEidjpfngO/dm8bGeNyNDSJDxMYayAlqfc6sjHHN3rnY0l0Xx6fdx/bAMyVwlaUa3ddyMKdLM+st6WGbMEOVBsyKPRceJooTLqvns+fvhxlu0b3Hc6EIgyNBcaZ9oli20nREfV1lw3ipyAoHA5kTTx32AsE1T6nTCgOw+NpA8TohAwNpgAykiyBfpQ7+OKZMMIRJ85S2+RVxguBMgHUWIhzGS7KKsTQP+NPMXXHBBCvou0qd2xizIUDtolXfsoJEhgi9B1frDzQxxYBlCMrwflC6Ej6LW0E6Qy2NJ8jnPetCsWLE+1waGO4diqPrzPPEKEiSGqBsy5LkQAmv0oDREgwIlD4r1vNWptf0Pl5xo+Bs+jRRouVWhek+pHZtcMeRarG0sdY3mBqxY5jTHs9xpXO/ysQ4y1N5s2m+//RKWrIAFxYuGN0CkKSAoPXialEHyWXMoEpDzbvsrTk14gPWIkCYWLVogUAYCQYZGiAxZJAgeSA8XDwKTjYMAbjOi9bP48amlrSPwiy1qlCmmjMnRq2uWRYbgx+edIFfUcpNrKotkh+M3TytFw9UO7oSVolpPmloCKVfJIEO9mnEjex3vMW183gaNDFl7zDuEiOZfXIzCxRQuCDSLNYGXwDSsTeVtWq7RRoZqx6OWDJU9XixKUm03WquqyVCjvgQZam+UEAIp3ikExPd1SjBymYMnCoLhfe/1nuPJWHlZKBE4AeZ+d9qkaWe5pOxk0SqamKjT+8V5YxeBIEMjSIaQHi4rNGncPAgiBHALFGHKi88aRBvi/2aa00GewmWRobzoKv/4og3etFZ5YG+z82w8yFOR1ITV17GAO6dI0xduKYKi2yFcRa4dlqEiKPX+GPFr3FryZAT1yJD4DBt89ZjT2ortyD8jvIjzoAih2ZcxTFxcEQuop8pjZ7g51VqTEXaB7qxD3iPXdz9KAkHzFA0C7MvQHPce8Xde0TNxVQ0y1Fu0zRtzopF3QpChYu7R7YyKPYLrI1dFazq5oZNmzMgR6vhRsFK49nrP0S8ESAZDil59t+d22qxLyLesWO24q3d6vzhv7CIQZGiEyJApR/ig7eEqRfC2iCBDeYE7C1delHQY3ePy12qQyBAtlSBiWuNWsVc2fmNBqGrHNVFdD1a9IhuNwGWaP5ahIse3s1QFGWoHrd4dK3aNAkN6Z9pXgkxtnSFCOvemaguimi7csvJ5wEp86qmnpmyJFCFcKfn8i/ko0ggkhFOB8LVz3bUlKvC5d0KMIheslVZaKd3L/9/5zncS8Wpn7hfpVz+PCTLUT7SzNN9yN7lGdw7LUHtjgkxYy+Fqv+iGDIn1sjb5EW/X6z3Hk1lbWJ6tJ37INJ02a5G+Ugpbi8p03e20j3He6EAgyNAIkqFqQkTwpo2l0USSbBiSAfidW4SGVSgZJDJkIyGYchPoZbKF6uWA2xENe7WrVKPlwphLokHQ7fXGFGRoZBbpZZZZJllXEBspnm3irDDVRVdlUdtss83ScQQGyQK4pyHpjiX0KFQpQ5oMYQQXgdTq8MgmJpEAVzDEyDzmmsIS5cffXGpZlFgdxc7UkiEKGDVmHMM6JNkAhQwyJA01gq6/YhZbKQ1GBuVidw0yVAynXh3F4mk+NWssS1yfhtXqWP1s/UigQDbgeuud9dOpm5x+U+xxKUeKrBFlvNsUvAic9cRPN25y+qev+uxnNMyZXr1rcZ3eIhBkaITJUE6I8rTPudbHIuBnUCvctjMNB4kMwZnpnnDZigy1E/tTjUeeTYkrQqvWizpDje4xzGRILIv+D2PbZZddUtYt7y9ixI2TqwfCmys0kCGkRiY3xNkmLz4NgWIhQpJlfOIahwwRhgiZYja22mqrVE+HGy3XGYTGuiEGCDky/7h3yr4ks1o9MsSVU+IErieue8QRRySNrvNlNkSiZLLUnzLiCvo1rkGG+oX02/cx91oJv94LWcHKEMT7+7RZqnVFkZFnYSqaRbSdfiIX3k24+rsbMkTh5n223pRVoiNPYpLXYenUkgUj62XeX79Hw5xpZ+zj2P4hEGRoAMhQ/4Z7ZO40SGQIAq0yLDnGpmNjl8Ci3UYr5lwuUs2aTYNrpAKUBNCwDP0fWly0pEoeRkGcBQdp0Wg111lnnSQw+V1NhpANri+sL2qKmZfcJbnVaXksIeuSOi/mojTP6rwgL+rLqBHE0inmTJpsViHXoUGWFIGLSj0yJI7JuVxQzDvXM2/FOtHaI2TwF2zdSmnQ7vvRz+ODDPUT7bF3r36QoZz8+N0NEcrJRf67TE+TvK+97G91/8feTIsnLhuBIENBhsqeY6kuxYEHHtjz+3AplLWGoNlrjRHNOr9ngZvtNkSKENoqw53jaOjVAgkyNDHKXLQUGxxGH3G1abi80b5usskmaX4aa8VBubex5Pz4xz9OlhuulEiHd0TbYIMNklUIoUFWzCPudBtvvHEqVMmaI7GBObPrrrsmIsS6xHrE4sliJPuh6yJiiFU9MiSdv7ggx6kxpIaMgGdEyLzlJqd+jzS8ZdYcavfdavf4IEPtIhbHt4NAP8hQO/2JYwOBQKAzBIIMBRnqbOa0cVaZZEiletlxZOZqp9GcE7QbkShxP1weCK7ttlwb1krzxg0PGSKIBhmaGGXE4aSTThpKQZxrHLLBorPeeuslFxducwieYqPi1U455ZQJ5MjcVQEaeXK8eYHocxVkrVFs9LDDDst+8IMfpDgfhErbcccds9133z25fG6zzTaZLHaIFPc785t10jyuR4YkTxDfIVudGh55IheWIn1l2UKGfNeK1Lf7fvTz+CBD/UR77N0ryNDYG/N44tGJQJChIEOlz+wyyRCtOHcghVHbabTgYi7quQAhM4LYBaN3apmoV8ywtn+0/lyhwjL0zpEbZjLEHU4MAUFJFqR77rlnQjY5BOTCCy9M5GPPPffMDj300JQkxfxV4Jf1h1UIGUKoBCCbIwoksjIhQmKSFl988RQX5DqKEcpgyDLEzU1NEkRojTXWSMfLWldL+pEh8USsTwsttFCygHKXE4N01VVXpRinD3zgA0GGBqzoau2b0u86Q+2ssWPh2CBDY2GU4xnHAgJBhoIMlT7PyyRDiEQnmYmQIUKo4PVaCw4iQ4hEhjp1v6PRd26zeAuB6zT54kDCMjR6LEPGE0FnZTG3qusMITAKBatDxfJy4403pgQGagGpNSbphvmH5Igny62HrEm+8z/XUESF9YaLnTmGAEmGYM5y0XMNFieunmpq1c5xZEiMkaQNjmEBRYa8F87lwue6YRlaIaWLHtQWZGhkRybI0MjiH3cPBHoXgPjBAAAgAElEQVSFQJChIEO9mksNr1MmGeJi1k7R1byTBE2C6eyzz/4OQZGAwc2oG/cg13adZhWzaf0Jnr/4xS+CDNXMnmG2DNVmIawmQx6T2xzikRc69X+jlLHNXC4RpuqaRHmyCZ/nmSgbvZQ5GWKBeuyxxybUN6MgyIsbunaQoSBDpW8QQ3yDIENDPHjR9UCgCoEgQ0GGSn8hBpEMscg89NBDyf2o1vqTZ8Lp1CoEUGSKGxw3qUYtT5mqzlBYhkaPZah2vKvJUKs4stJfxv9/g5wMmevc8rwPebHnvMhwkKEspRYPy1C/ZuXw3SfI0PCNWfQ4EKiHQJChIEOlvxmDSIYQEe5JCmLWCqhFNOutQCNccj+addZZ33H96nOjzlB9JIfZMjRMZCjvaz0LVJChIEOt1rmx/n2QobE+A+L5RwsCQYaCDJU+lweRDHnoekkOuCxxG+I+141lCMkRjC42pN513Js7FYHznHPOCctQzSwMMlTua5lbhprdJchQkKFyZ+HwXz3I0PCPYTxBIACBIENBhkp/EwaVDNGGswJVF/bk2vbAAw+kDF3dkCFkRxIFNVrquUb5TtwSN7ogQ++cgkGGyn0tgwwVwzfc5IrhNFaPCjI0Vkc+nnu0IRBkKMhQ6XO6TDL0m9/8Jlt66aU7SoGNCOXWmxwErnMSG8jc1U18R6u4Iy50iNcss8wSZKjODAwyVO5rKVui7HXNGmXAggsu2DQjYrm97P7qUWeoewzjCo0RCDIUsyMQGB0IBBkKMlT6TC6TDCm6qkaLNMXtNmRIrRXZs6abbrqUaltqYQHk9VJut3v9ZpnAuOK5p/TFYRkKy1C7c6vb41kmxbU1a5QB008//YSMdd3ecyTOH21kSC0pJDUvBl2dWptL7tlnn53qVRm71VdfPaVZz0nvcsstly277LIThkHGS9fqJmvmSIzpIN0zyNAgjUb0JRDoHIEgQ0GGOp89Bc8skwxddtllSXutaGS7LS+u6jdChAApVpmTlHavV3v8Cy+8kOKS6qXXppkXl6QFGQoy1O1ca/f83HLZ6jxCdTcW0lbXL/v70UaGFO0999xzk3/7jDPOmNL3K6r7ve99L3vve9+bbbrppqng7/jx45PF/KCDDsoWXXTRBPNnPvOZtFbmzbWco8ButM4QCDLUGW5xViAwaAgEGQoyVPqcLJMMqTOk6Gqn8T20o5IdiO1hEZLUQM2XTq9XDSZXOC53CmTWtkceeSQlV0CWggwFGSr9JRyjNxhtZEia73XWWSclXNl6660Tkfn2t789gQytv/762YEHHpgUOwjRjjvumO29995p9Fmhb7jhhmyhhRZKBXfVN1t88cWzlVdeeYzOju4fO8hQ9xjGFQKBQUAgyFCQodLnYdlkqJOiq6U/dOUGYoKQno9+9KPvuJ3vCCey1wUZCjLUj/k4Fu8xGsnQiiuumJQ3fq+77roZV+FDDjkkWXn8v+qqqyZrNJe4rbbaKvvyl7+chn6xxRbLLr300vQ3q9LNN9+cLbnkkqmwbrTOEAgy1BlucVYgMGgIBBkKMlT6nByrZIjVR8FNMU2NWtQZqo9MJFAo/bUcEzcYNDL0+OOPJ/KSxxO2OwgsOieccEI6jSWb25vYr4svvngCGRIbhAwhOVtuueUEy88yyyyTuf/RRx+dWZNvuummbJ555kmWomidIRBkqDPc4qxAYNAQCDIUZKj0OTlWyRBg77333nf45HPF44YnpXeQoSBDpb+AY/gGg0aGWGP8sOx00m677bbsgAMOmHAq4mMNOf300xMZWm+99ZJbHDc5mSq32267bPfdd0/HKzAtAcMmm2ySjudiPNdcc2XzzTdfJ12JcyoIBBmKaRAIjA4EggwFGSp9Jo9lMiSJgoQM1U2SBnFJMnX1wk1OMgaxSYQa15NunBZYmnDxBH4EVROWhqWFZWhYRmqw+zloZOjGG29MmeAQlU7ar371q5QlTuP+tv3222cnnnhiihPyfosZ8szc4LRtt912AnmifOEmd/nll2drrLFGcuP98Ic/nH3qU5/qpCtxTpChmAOBwKhBIMhQkKHSJ/NYJkPcYWqzcT300ENJWJHStl0y9Morr0xI8iAVOBJ0yy23ZBJBiCHw++STT07uMYhYkKHSp3fLG3CV/Otf/5p99atfHerMbC0fdAAPGEQyhIB0qpiQQGHttddOhMg7jshsvPHGExIoSKqAGOUZLDfccMMJabi51Em1vdZaa2XXXntt9oUvfCG58bImDXPGwJGcdmEZGkn0496BQO8QCDIUZKh3s6nBlcokQ7/+9a9TEPCg1spAhhAelqC83XfffSmtNjLTjpucGKTrr78+WXycJxMUK5CaRbJKiSFAhv785z8n4SjIUOlTu9ANggwVgqmUg0YbGRLnc8kllyQLEBc3JCZPra08gHcfQbK2aNYH64VmzVFfapFFFsluv/32dP6DDz6YLMpBhjqbfkGGOsMtzgoEBg2BIENBhkqfk2WSoQsuuCCbf/75s7nnnrv05+jkBgq7ClqebbbZJggc3Nqk2243Zuill17KfvrTn2bzzjtvCsKmHWYZuvPOO1OdJAKOzHpcYQ499NBEhlZZZZVUXyQvLNvJM4zEOWeeeWZ2zTXXdBxbMRJ9bnTPIEMjNxqDSIbmnHPOCdaadpF55plnknub9xmBqa4zlNcta+eaFCy9KCPQzj1H07FBhkbTaMazjGUEggwFGSp9/pdJhn75y19mCy+8cCIbg9iQIdpaMQJc4wQ2P/HEE9nMM8+chJB2LENPPvlkqjBPK7zbbrul515++eWzv/zlL8ndhVWI68wxxxyT7brrrokMIUxLLbVUKkpbr/jrIGKmT56Fxrvaojaofa3tF0sgopu3IEMjN3KjjQzVut12S4ZGbmRGx52DDI2OcYynCASCDAUZKv0tKJMMcRtTdLVa+Cz9gdq4AWFFRjnERzYnZCgv7Eqz2w4ZQqIuvPDCRBJ23nnn7JOf/GQqvsgiBIdJJ5001RU56qijUkFGZEg8gQ2bK4zA7WFqXB+H0X3ntNNOSxa5PIi9mgxxaTz88MOTdt/3rHaC4s2TWWedNZFY46ghVeLLWBKidYbAIJKhbmKGalEIMtTZvOjVWUGGeoVkXCcQGFkEggwFGSp9BpZJhqSHHdSiqzmw6oAQWlg5aklbO2SItYSbHGuPF1fleO6BLE/uIZGCivMEwO9///tDHTNU+qQs8QbGRwzXFltskc0xxxyZGLE8gcIdd9yRnXLKKel7ZA9R5vqE2CLKzs3dJ4038rvRRhuFK1OH4xVkqEPg4rRCCAQZKgRTHBQIDDwCQYaCDJU+Scc6GWoGcDtkiKXg/PPPT1YF6XH32GOP7LrrrkuWJqmzuctJ4y2OaPPNN8+ee+65oc0mV/qkLPEG0pqrB4Osrrvuuik+7O9//3vKJseK528EHjk+8sgjs49+9KPZsssum4LeESCxYSxCXCt9r0hmp3VpSnzMobh0kKGhGKah7WSQoaEduuh4IDARAkGGggyV/koEGWoMcTtkyFW4WflhIZIkgaWBoMzFCgniSscdj0Xi6aefDjLUYnYfd9xxmXTlvWzIC4vPVFNNlS200ELZ0ksvnZJeSImMDLknV6kFFlggU3cG8fn4xz+erHzzzDNPshwhSquttlpyeTTOrhWtfQQGkQx1k0ChFoFwk2t/TvTyjCBDvUQzrhUIjBwCQYaCDJU++4IM9Y4M5am6kSE1hGSDEleTx9ZUZ4eScGFY6wyVPin//w1YZDbddNOe3m7ffffN7rrrrnRN6c6RGgUyWYmQoXPOOSeRHqmNJQDh4siyJ8kFQqRQJgK1wgorZD/5yU9SHFFk/OpsiIIMdYZbnFUMgSBDxXCKowKBQUcgyFCQodLnaFlkiLuYmKHllltuokD7f/3rX8ldbPz48RM9mxTX73vf+yb6jAafVaXaDYk7GqtKdWFEJEMgPJemPMDdhdTt4KYm3qO6SZ8t1W11NjSxIc6tzurWrmXIPRAi1gTCc7MWZKj11FZz5eqrr259YBtHcI8zL7U111wzFbnUvva1ryUyZM4peCk26JBDDknEKP8fqf3GN76RfelLX0pudgro7rTTTm3cPQ6tRmAQyVAkUBg9czTI0OgZy3iSsYOA+GrlCaqTSgUZCjJU+htQFhniFqaSumxy1VnHCJwmOnex6nbrrbemmkTVTVFCwqj4jLwhN+I6ZGDLmxTZV1xxRUplXU1wnn322eSeJi6kusnuJvV1tXvTAw88kDT8XNjyhngposiFqppkNRsUZEhrlWktyFDrqb3ooosmV7VeNvOR+yISxOo09dRTZ+ZeHjP06KOPZiuttFK65f7775/mKkuQ8TQHjj322GRRcu4JJ5yQ7bnnnkOZYryXmHZ6rbFChgjltYqeTjGL84ojIG6TwoMbLEtvXuy2+BXiyEAgEOg3Ajwufvvb36YkR7wyyHRBhoIMlT4PyyJDrDJXXnnlRBYcDyNuhmWIEFrdWIyqrT2+Q1BoB6qtSIgPy1C11iBPkc3fv9pliXWKdWf66aef6F4sN4Tc6uxxKsETeKstQ+71z3/+M2URK0qGig5YkKHWSJVBhrgm0v6zBPl99913T8gm9+CDD2ZPPfVUiiXS1I3iUoeMG//FFlssJchA6NWHOuOMM7LtttvuHZbH1k8WR0BgLJChgw8+OClkrC3mTq4siRlQPgIUGxtuuGEiQpRcw1gXrXyU4g6BwGAhoLzF7rvvnpSQ3/zmN5MXhnX0e9/73mB1tE+94dpvDUMMxS/3QhYdV9mI3lbbR5uAQFlkiFWF6xoXtupWG0eTf1ev2rprGPhaK0ujY2tTYzey0iA5tROqXr+c75omYK/jQoIMtX4JkY8bbrih9YFtHMEqaDwRHPOqus6Q+CCWx5wQc92UEENz7Ic+9KFEzJFxrpvI08c+9rF3EPs2ujOmDx1EMtTrBArItB9uuN55a1q0/iDA+4BiQ9FvirZBrXfXHzTiLoHAcCCADHE/t+fyAOK1QbEh+dFYbEGG+jTqZZEhRIJgOez80wvJvaKV21u7wxVkqDViZZAhhKfaPbKaDLU7xkVdIls/6dg8YrSTIaMqGyLyzGWX1THIUP/mOsUFQjTzzDMn620vNKr9633cKRAYXQjwvuF63qqpzShEwv5KCU15ySrCE2MstiBDfRr1sshQn7o/tLcJMtR66MogQ7V37YYMtX6COKIZAoNIhnqZQMGzIz9chtWneuGFF95hKY8ZUh4ClFgsuAooc8vutXW/vJ7HlQOB0YfAww8/nP3whz9M7uYaspMrIKv/vuyyy7LTTz89rZWUGKxEvDSUshiLLchQn0Y9yFCfgK65TZCh1riXETMUZKg17v06YiyQIRs6t1ykSPzisFvK+zU3enEf5EecEPe4eu7WvbhHXCMQCASKISBW+5prrkkZWZuRoSOOOCKVrJDxd+utt87WW2+9VOA8YoYiZqjYTOvwqCBDHQLX5WlBhloDGGSoNUbDfMRYIEM5+QkSNDIzNdc8t+sCOzK9jbsGAqMXAZahX//619kGG2zQ9CFPPPHE7OKLL05JjtQBFMMra2uQoSBDpb4dikhutdVWpd4jLv5OBMQR7Lffftn222+fggSrs+MFXm8jEG5yo3smDCIZ6mUChdE9evF0gUAgEAgUR6AoGRIzJLb3U5/6VHJx1SK1dmSTKz7TOjxSqmGuBNw4ajO/dXjJOK0AAtLsPvfcc8kcLECwtu5SgUuM+kP6RYb++Mc/Zl/5yld6niRj1A9Qlw+oTpOkAuo6qSc200wztXXFFVZYIaXv71VT0yrIUK/QjOsEAoFAIPB/CHCTkxihlWWIbJS7t+ZnBxkKMlT6uyRY7d57702pX59//vnS7xc3eBuBvMDrsssum4rCVtc3CozeRqBfZGibbbZ5R42rGIPyEbjzzjsTEVp11VWzj370o23XayqDDPU6gUL5KMYdAoFAIBAYfASKkqF6TxJkKMhQ6TOcu5aCp2JYpD6M1h8EBPVK+ar+hZo3sh5FmxiBfsQMSXl86qmnJguFv2X+iviO/sxEcRyUAQsssEAqiqkYczstyFA7aMWxgUAgEAiMHAJBhjrDPrLJdYZb22dJ+coiJO0rQTBafxCQ3Yg/7PTTT59+TznllP258RDdpR9kiGsoIkQZ8MQTT6R3IchQfyYJhYBYOQoBv6U/bqcFGWoHrTg2EAgEAoGRQ6BozFC9HoZlKCxDpc9csUKKo0r7KgVstP4gQCtOGOQb6ycKAr4T9364ySE+lACUAYgQf+Vo/UGAq2iuEGAVUhemnVYGGYqYoXZGII4NBAKBQKAYAkGGiuFUe1RYhjrDre2zCIP5T9snj4ITCL9TTTXViATPV6d9jdSvI0eG8howlAIUAmEZ6s+LjQxRCCBBftotihlkqD/jFHcJBAKBQKBbBMJNrjMEgwx1hlvTs84555zs2muvTceo7LvzzjsnN61etL///e/ZjDPOmNxdCJeKay233HITLB7ckC699NLsm9/8ZualuOWWW1IOeRapvffeO9trr70maIZvvvnm7CMf+UjDpAKewX1YVGhya4Uo1z755JPTY6244ooZoame5eWuu+7K5LT//Oc/n40fPz79rm0qHx988MHJeqZ9+ctfzpZffvl3HHf22Wen52nk6vPoo4+muCC4RyuGQL8sQ3oz1pUCxUak90dRAlT/tHOHMshQJFBoZwTi2EAgEAgEiiEQZKgYTrVHBRnqDLemZ/3ud7/Lbr/99kRKFLT64he/mGJVWEa4CiEVhPncbS7P8S6uKHflYkkhODoHwfAdInHfffclQV9WtBdffDH7yU9+km233XbZK6+8ko577LHHMoN6yimnZA8++GCqLHzhhRemeI2NNtoo+/nPf55IlHued9552RJLLJHIlc+QCAITVyb9lQJXXz3Luuuum87JhVma5gsuuCCRPhmqpE0+6KCDEunLCZEc9q75s5/9LKUT/+AHP5jJbCWrmP56ftd0T0H1559/fkrhq09LLrlkSoXtPqwIfhyLaH7pS19K+Lumz/yGBayOPfbYRKI+9rGPJazdX5/dz33g7n/Xa9ddqISpMhCX7EfM0EA8aHSiIwSCDHUEW5wUCAQCgUDfEQgy1BnkQYY6w63pWawwyMU+++yTilhdfvnlSRhX3IplBwkgsKsSTED3OQFdESxkYv75509/S8P9mc98JpGTRx55JAn4CBEixCqDAPzpT39KRAVJQgpYeg488MDsjDPOSHEZK6+8ciIQiBFSQyOLGH32s5/NbrjhhmyhhRbK/vKXv6T7L7744qmfyByChBCp0XPRRRdlX/3qV1M2Kt8jbIjNueeem/rvWTbZZJNUVPbuu+9O1/ZCIiOe7cgjj0wEBvlwL+SNRcvzLbzwwqlP+u7ahx9+eLbxxhun66qOrFAqH1jEyn2uvvrqbJlllsl++9vfJqLmb/f0fLPOOmt2zDHHZOuss072/ve/P2HmN0IELySS4A832Lh2tCxhgvhGCwTqIRBkKOZFIBAIBALDgUDEDHU2TkGGOsOt0FmI0J577pl961vfSnU+ZHMi9N92223Z5z73uUSSkB3CPAI111xzJcsJSxLCwiVsvfXWS9YcNUL+8Y9/JKJEuL/uuuuyeeedN13jC1/4QrKK/OEPf0hE5Mc//nEiQwjOYYcdlqws7sHigmAgTPfff/+EDFOIAtKgb+7xiU98IhEJpAf5cl2ubQiKFOH+ZrVBhjyLPukryxO3OQVmr7/++kR0EB7EjoXsb3/7W/rf9/o3++yzZ1z1dt999wmxRFzlNttss5R+/LjjjktFOhE9liP9uuKKKxIBch1kTR8vueSSbI011kjneL6vf/3r6ZxPf/rTyWKFuDkfGZJe23f6Bvto/akzFDgPLwJlkKFIoDC88yF6HggEAoOLQJChzsYmyFBnuBU6Cxnyg8hwZxPPg8QgF//zP/+TBHqC/QEHHJAsKUgKwiCuR6zO8ccfn8jQ/vvvn2JuWFiQHVYSpERczdFHH53IEMLh2mKFEA0/2gMPPJDddNNN2R133JFil9Zaa61EKliUttxyy2QhQUoUJD3ppJOSBYVbm9gb1hs1elxj/fXXz1SyZ+3RP6QCGfrVr36VrqeqPQGHe15OYNZcc81UW4YlbIsttkh9cj5L1o477pjNNtts2e9///tULRmp0XIy5PmuuuqqRHLcB2ZLL710smBwy7vnnnuSOx43ORavvIbNoYcemogXyxEXQZjpG+LjWMVvLRZIqmeIFmQo5kBzBIIMxQwJBAKBQGA4EAg3uc7GKchQZ7gVOisnQ6uvvnqKr2Hh4Xb2z3/+M7mkcRtbZJFFsl122SVZggj+iA5yQ/jnDseFbLfddktEYr/99ksWDW5z3PCQDcK/47iMIVLOPfPMMyeQIbExrEOsJhIobL755inZgRgk8TPSHCNYiMEPfvCD5MYmDsgLxb2ONYuVaPvtt8922mmndA73P7+RFP1W0NFxCIr4JJYoxM/zHHXUUalv2267bSKEyBCy8qMf/ShZbvQDORIbVEuGWI2QGNYm13jf+96XSBwL2rvf/e4JdYMQMNiqXwMjliEugN/5zneyH/7wh8mS5pk9I2KJRPmd37PQYI7ig/qRQGEUwzfqH60MMhQJFEb9tIkHDAQCgRFAIMhQZ6AHGeoMt0Jn5WQIaUEsWIBkfmMNmWeeeZKrGpez008/PREc7nTczrigiX1xPmsGIsFiwnLD1Y0VhQWHBQap4A4npgchQLK4rOWWIR3dYYcdkvVGLI54IhYlhIfFhBscQuOeYphkfkN8xOYgZqw9rEoIGVIlLkc/EQpkCKETD8SFDnnhprb22mun75Aebm2IGytUToZYr3zP0sNSo395prpqy5BnZCETZ5XHYd16660pxgUxQohYsCRN8IMocYsjvPnN+sZy9slPfjLhxl0OpixwsGg3xXChQR/CgyJmaAgHrY9dDjLUR7DjVoFAIBAIdIFAkKHOwAsy1Bluhc7iuiWYnxUCmZCIQJIAVpO55547uaFx+SKcc1cziVlKECVkgQAvyP+vf/1rIjxiXpATv52LiDie5cPfyBWrDLLFJS5vXOwWXHDBZGXRJ8SC+xsygVQgJOJvJEhAysQNsSixpHBlQ5IQIG54XOrcA/nhioaYsW5pLEMsWixCrDnimFhxxOtI5CBTnOdHnpC1PIMd8pTX/5HhTswUi5XYHuRLXJR4JsSIW55kDSw/LDv6jCAhNpI+uA4Sh6zlGflooeHsWY844ohkkeKeGDWH3p4hQYYKvc5j9qAgQ2N26OPBA4FAYMgQiJihzgYsyFBnuBU6i9WCAE6oR3iQIPV0kBekQJwPssMqQ9iX5MB33N6kyCascz8j9CNKc8wxRyItiA9XO65vCA3Bn4uYc5Gc/8femYBdOe1/fzkoJCRTGtAgJRoQ0WA4/zfHfKQjMkVSCYUQEXIq45GI/k6GY54yhpNwRKfOUaaMSXFdMmVoMETF+37Wee/Obrf3s+99D/te976/67r21dPz3MNa39/ae6/P/RsWvweavEaYGwDF3/mZY7knuTx4hrzKb/yOe+IdwmvEfbgf57BzPVACyABINCCH4709fQAzwgApxkB1NzxOQAhwQr/4P1DHmAA3cqaAJcbrNcYFhAFKXmlsPFP0Ex2GDx9uCyvwhgfY6DPX53r0Czgj34iqfBzD7xgD53M9wvZOOOEEG36o9h8FFCanmVCTAnHAkAooaM5JASkgBaJXQDAUTFPBUDDdAp3l7dGDFwMwYtLipfDCtQAib2PE3BtwHn/jOM+bkXst7++FNjzN72iha3GMd33v59x+cA5eH0Le8MoAF6Vasft455X6e+71gR7GDiDi5SLUjbFyjVztvJ/5fe6YPM0YA5XnGIO3t1OpcWTh74KhLFg5+BgFQ8G105lSQApIgUoqoDC5YGoLhoLpFvosvDJ4KjyvSugLxnwBvEBffvml9cQkFV5G6BxAFLQPeMyAULx0yhf674QRDMX85kn55eOAIRVQSPmkUPelgBRwUgHBUDCzCIaC6Rb6LM97kRRYlDsAzxNVyHNV7rWCHp/rDQtyjbRpHmSMQc5RzlAQ1bJzjmAoO7bWSKWAFEi3AoKhYPYTDAXTTWdJgapRQDBUNaaMZSCCoVhk1UWlgBSQApEroJyhYJIKhoLpprOkQNUooDC5qjFlLAOJA4ZUQCEWU+miUkAKZFyBMDB07rnnmoMPPjiTClKYq2fPnmbXXXe1hb385OCXEmqd/xeO9J8MdjUpIAWcV0Aw5LyJEu2gYChR+XVzKSAFpIBvBcKEybEXJrnhVOglrz1LjYrE559/vtlxxx3N9ttvH0leuWAoSzNIY029AoKh1Jsw1gHEAUMqoBCryXRxKSAFMqpAGBhin0i2VmH7FbZJyVJj6xn2n9xuu+3sljhRFNkSDGVpBmmsqVdAOUOpN2GsAxAMxSqvLi4FpIAUiEyBMDDE3o94hqi6SwXhLDX2u9xqq63si302oyhuJhjK0gzSWFOvgGAo9SaMdQCCoVjl1cWlgBSQApEpECZniO1e8AgtW7bMbv2SpbbhhhuaunXrmk022cTgJRIMZcn6GqsU+H8KKExO06AmBeKAIRVQ0JyTAlJACkSvQBgYWrlypVmxYoXNF2Kz+yw1Ciasv/769rXeeusJhrJkfI1VCqCAYEjzQDCkOSAFpIAUSL8CYcLkvL0cs1oDzdtHMwqvEDNJYXLpfz9pBBlSQDCUIWMHGGocniEVUAhgCJ0iBaSAFCihQBgYkrjRKiAYilZPXU0KxKqAcoZilTf1FxcMpd6EGoAUkAIZUUAw5I6hBUPu2EI9kQIlFRAMlZQo0wcIhjJtfg1eCkiBFCkQJmcoRcNMRVcFQ6kwkzopBf6jgMLkNBNqUiAOGFIBBc05KSAFpED0CgiGotc06BUFQ0GV0+GdGxMAACAASURBVHlSIAEFBEMJiJ6iWwqGUmQsdVUKSIFMK6AwOXfMLxhyxxbqiRQoqYBgqKREmT4gDhhSAYVMTykNXgpIgZgUEAzFJGyAywqGAoimU6RAUgooZygp5dNxX8FQOuykXkoBKSAFBEPuzAHBkDu2UE+kQEkFBEMlJcr0AYKhTJtfg5cCUiBFCihnyB1jCYbcsYV6IgVKKqAwuZISZfqAOGBIBRQyPaU0eCkgBWJSQDAUk7ABLisYCiCaTpECSSkgGEpK+XTcVzCUDjupl1JACkgBhcm5MwcEQ+7YQj2RAiUVEAyVlCjTB8QBQyqgkOkppcFLASkQkwKCoZiEDXBZwVAA0XSKFEhKAeUMJaV8Ou4rGEqHndRLKSAFpIBgyJ05IBhyxxbqiRQoqYBgqKREmT5AMJRp82vwUkAKpEgB5Qy5YyzBkDu2UE+kQEkFFCZXUqJMHxAHDKmAQqanlAYvBaRATAoIhmISNsBlBUMBRNMpUiApBQRDSSmfjvsKhtJhJ/VSCkgBKaAwOXfmgGDIHVuoJ1KgpAKCoZISZfqAOGBIBRQyPaU0eCkgBWJSQDAUk7ABLisYCiCaTpECSSmwzz77mOnTpyd1e93XcQUEQ44bSN2TAlJACvx/BQRD7kwFwZA7tlBPpEBJBY488kgzadKkksfpgGwqIBjKpt01aikgBdKngHKG3LGZYMgdW6gnUqCkAkOHDjVXX311yeN0QDYViAOGVEAhm3NJo5YCUiBeBQRD8epbztUFQ+WopWOlQMIK3HLLLaZ///4J90K3d1UBwZCrllG/pIAUkAJrKqAwOXdmhGDIHVuoJ1KgpALPPvusOfDAA0sepwOyqUAcMKQCCtmcSxq1FJAC8SogGIpX33KuLhgqRy0dKwUiVmDhwoVlXfHDDz80LVq0KOscHZwdBfr06WOmTJkS2YBnzpxpBEORyakLSQEpIAVWKyAYcmcyCIbcsYV6kkEFTj31VNOxY0ffI//222/N5ptv7vv4/AN/++03s84669hfu/xz4AGm4MQ4dV+wYIEZNWpUZCoIhiKTUheSAlJACqyhgHKG3JkQgiF3bKGeZFCBvfbay9x0002+Rz5v3jzTvHlz38frwGwpsPHGG5uWLVtGNmhgSAUUIpNTF5ICUkAKrFZAMOTOZBAMuWML9SSDCpSb40EIFOeoSYFKKCAYqoTKuocUkAJZVEBhcu5YXTDkji3UkwwqUC4MTZgwwZx22mkZVEpDTkIBhcklobruKQWkQBYUEAy5Y2XBkDu2UE8yqMD//M//mOeee873yM8//3xz5ZVX+j5eB0qBMAoIhsKop3OlgBSQAsUVEAy5MzsEQ+7YQj3JoALleoaOOuoo8/DDD2dQKQ05CQUEQ0morntKASmQBQWUM+SOlQVD7thCPcmgAuXCUNeuXc20adMyqJSGnIQCyhlKQnXdUwpIgSwoIBhyx8qCIXdsoZ5kUIFyYahTp05mxowZGVRKQ05CAcFQEqrrnlJACmRBAYXJuWNlwZA7tlBPMqiAYCiDRk/RkBUmlyJjqatSQAqkSgHBkDvmEgy5Ywv1JIMKlFtAgX2JWKCqSYFKKCAYqoTKuocUkAJZVEAw5I7VBUPu2EI9yaAC5XqGBEMZnCQJDlkwlKD4urUUkAJVrYByhtwxr2DIHVuoJxlUoFwYUs5QBidJgkNWzlCC4uvWUkAKVLUCgiF3zCsYcscW6kkGFRAMZdDoKRqyYChFxlJXpYAUSJUCCpNzx1yCIXdsoZ5kUAHBUAaNnqIhK0wuRcZSV6WAFEiVAoIhd8wlGHLHFupJBhVQAYUMGj1FQxYMpchY6qoUkAKpUkAw5I65BEPu2EI9yaAC5XqGVEAhg5MkwSELhhIUX7eWAlKgqhVQzpA75hUMuWML9SSDCpQLQyqgkMFJkuCQlTOUoPi6tRSQAlWtgGDIHfMKhtyxhXqSQQUEQxk0eoqGLBhKkbHUVSkgBVKlgMLk3DGXYMgdW6gnGVRAMJRBo6doyAqTS5Gx1FUpIAVSpYBgyB1zCYbcsYV6kkEFVEAhg0ZP0ZAFQykylroqBaRAqhQQDLljLsGQO7ZQTzKoQLmeIRVQyOAkSXDIgqEExdetpYAUqGoFlDPkjnkFQ+7YQj3JoALlwpAKKGRwkiQ4ZOUMJSi+bi0FpEBVKyAYcse8giF3bKGeZFABwVAGjZ6iIQuGUmQsdVUKSIFUKaAwOXfMJRhyxxbqSQYVEAxl0OgpGrLC5FJkLHVVCkiBVCkgGHLHXIIhd2yhnmRQARVQyKDRUzRkwVCKjKWuSgEpkCoFBEPumEsw5I4t1JMMKlCuZ0gFFDI4SRIcsmAoQfF1aykgBapaAeUMuWNewZA7tlBPMqhAuTCkAgoZnCQJDlk5QwmKr1tLASlQ1QoIhtwxr2DIHVuoJxlUQDCUQaOnaMiCoRQZS12VAlIgVQooTM4dcwmG3LGFepJBBQRDGTR6ioasMLkUGUtdlQJSIFUKCIbcMZdgyB1bqCcxKrB06VLz66+/mt9++y30XdZbbz1Tp04ds84669hXmKYCCmHU07lxKyAYilthXV8KSIGsKiAYcsfygiF3bKGexKQAEDRhwgTzu9/9zsJQGCBasWKF2XDDDU2vXr1M7dq1zfrrrx8KiMr1DKmAQkyTRJctqIBgSBNDCkgBKRCPAsoZikfXIFcVDAVRTeekSoFVq1aZIUOGmK5du4bu9+LFi820adPMqFGjzKabbmo9REBW0FYuDKmAQlCldV4QBZQzFEQ1nSMFpIAUKK2AYKi0RpU6QjBUKaV1n8QUWLlypRk5cqQZPHhw6D4sWrTIXHbZZWbYsGGmQYMGpl69eoKh0KrqAq4qIBhy1TLqlxSQAmlXQGFy7lhQMOSOLdSTmBQAhq666ioLMGFzfL788ktzzjnnmIEDB5rtt9/ebL311mbdddcN3HN5hgJLpxMroIDC5Cogsm4hBaRAJhUQDLljdsGQO7ZQT2JSIGoYOuuss8yJJ55oWrVqZRo3bhwKhlRAISaj67KRKCAYikRGXUQKSAEpsJYCgiF3JoVgyB1bqCcxKRA1DJ1xxhmmZ8+epl27dmaHHXYwVJcL2sr1DKmAQlCldV4QBQRDQVTTOVJACkiB0gooZ6i0RpU6QjBUKaV1n8QUiBqGBg0aZHr06GHat29vmjVrVlEYUgGFxKZRJm+snKFMml2DlgJSoAIKCIYqILLPWwiGfAqlw9KrgGAovbZTz5NVQDCUrP66uxSQAtWrgMLk3LGtYMgdW6gnMSkgGIpJWF226hVQmFzVm1gDlAJSICEFBEMJCV/gtoIhd2yhnsSkgMswpAIKMRldl41EAcFQJDLqIlJACkiBtRQQDLkzKQRD7thCPYlJAb8wxOasbKBaU/ltSmtHmTN0yCGHmKeeesr3yFVAwbdUOjACBQRDEYioS0gBKSAFCiignCF3poVgyB1bqCcxKeAHhmbPnm3++c9/2o1UDz/8cLP++usX7E3UMHTqqaeaW2+91ffIVUDBt1Q6MAIFlDMUgYi6hBSQAlJAMOT0HBAMOW0edS4KBfzAEJuybrvttgYo6tu3r9l5550rAkN//vOfzUUXXeR7mIIh31LpwAgUEAxFIKIuIQWkgBQooIDC5NyZFoIhd2yhnsSkQCkYWr58uZkwYYI5/vjjzdtvv21WrFhhDjjggIrA0N/+9jdzwgkn+Br5V199Zfbbbz/zyiuvmHr16vk6RwdJgTAKKEwujHo6VwpIASlQXAHBkDuzQzDkji3Uk5gUKAVDr7/+uvn888/NH/7wB0PeENCBl6hQizpM7qWXXjLdunUrOfKff/7ZDBs2zIbUXXvttdZ7RX6TmhSIUwHBUJzq6tpSQApkWQHBkDvWFwy5Ywv1JCYFisHQ999/bz1Br776qmnXrp3p0qWL7QG/f+edd0zt2rXt73ObB0NNmzY1vMgxWnfddQP3fOHChaZhw4Ylz//222/Nueeea0Gtc+fO9uf11luv5Hk6QAqEUeCDDz4wvXv3NltvvXWYy+hcKSAFpIAUyFNABRTcmRKCIXdsoZ7EpEAxGFq0aJF5/PHHzbJly0zLli3NQQcdZH777Tfz4osvmo8//tjUrVvX9OzZsyAMbbXVVma77bYz/BsGhr777jtfIW98aI4cOdIQ0rfjjjua8847z9SqVSsmxXRZKfAfBX744Qdz7LHHmk022USSSAEpIAWkQIQKCIYiFDPkpQRDIQXU6e4rUAyGfvzxRzNv3jwbbvbcc8+ZgQMH2n/5fatWrSxsAEm5zfMM7bvvvqZNmzamSZMmoTw0PHnPv0chRfEMHXnkkWb+/PnmqKOOMhR8kGfI/blXDT0kZDQM8FeDBhqDFJACUiBqBRQmF7Wiwa8nGAqunc5MiQLFYAgvEDlCtBEjRpglS5YYvEWXXXaZad68uf19PnBEnTMEfLHxaqnGGCZOnGgmTZpkzjrrLJvfVNN+SKWup79LASkgBaSAFJACySkgGEpO+/w7C4bcsYV6EpMCpQoocNtZs2aZOXPm2LA34KRYCFrUMPTXv/7VFkPw0xYvXmzmzp1rWrdubTbeeGM/p+gYKSAFpIAUkAJSwEEFBEPuGEUw5I4t1JOYFPADQ3iJfvnlFwtBNXlcooYhKsSNHj06ppHrslJACkgBKSAFpICLCihnyB2rCIbcsYV6EpMCfmDI762jhqFevXqZ+++/3+/tdZwUkAJSQApIASlQBQoIhtwxomDIHVuoJzEp4DIMkfvzzDPPxDRyXVYKSAEpIAWkgBRwUQGFybljFcGQO7ZQT2JSwGUY+j//5/+YKVOmxDRyXVYKSAEpIAWkgBRwUQHBkDtWEQy5Ywv1JCYFXIYhijVQUU5NCkgBKSAFpIAUyI4CgiF3bC0YcscW6klMCrgMQ/IMxWR0XVYKSAEpIAWkgMMKKGfIHeMIhtyxhXoSkwKCoZiE1WWlgBSQAlJACkiBQAoIhgLJFstJgqFYZNVFXVJAMOSSNdQXKSAFpIAUkAJSQGFy7swBwZA7tlBPYlJAMBSTsLqsFJACUkAKSAEpEEgBwVAg2WI5STAUi6y6qEsKuAxDKqDg0kxRX6SAFJACUkAKVEYBwVBldPZzF8GQH5V0TKoVAIbGjBljhg4datZZZ51QY/nqq6/M4MGDTc+ePU379u1N06ZNzXrrrRf4miqgEFg6nSgFpIAUkAJSILUKKGfIHdMJhtyxhXoSkwLA0PHHH2/atm0bGoaWLVtmZs6cac4880zTpk0b06RJE8FQTHbTZaWAFJACUkAKVKsCgiF3LCsYcscW6klMCvz6669m/PjxZvHixWbJkiUGoPntt98C3Y1r1a1b1xx22GGmefPmpkGDBmbdddcNdC1OkmcosHQ6UQpIASkgBaRAahVQmJw7phMMuWML9SQmBQCfTz75xHzxxRfm888/N998840BaoI0wuzq1atnw+MaNWpk6tevLxgKIqTOkQJSQApIASmQYQUEQ+4YXzDkji3UkxgVwBuEZ+jrr7+23qEwMFSnTh2z+eabmy222MJssskm5ne/+13gnquAQmDpdKIUkAJSQApIgdQqIBhyx3SCIXdsoZ7EqMDPP/9sfvrpJ/PDDz+Y5cuXBw6To4u1a9c2G264oQGKNthgg1B5SAqTi9HourQUkAJSQApIAUcVUM6QO4YRDLljC/UkRgXwBK1atcpQTIGfg+YM0UU8QeQJUUWOn8NUqBMMxWh0XVoKSAEpIAWkgKMKCIbcMYxgyB1bqCcxKuDBTxgIyu2eB0BhQIjrCYZiNLouLQWkgBSQAlLAUQUUJueOYQRD7thCPcmgAoKhDBpdQ5YCUkAKSIHMKyAYcmcKCIbcsYV6kkEFVEAhg0bXkKWAFJACUiDzCgiG3JkCgiF3bKGeZFABeYYyaHQNWQpIASkgBTKvgHKG3JkCgiF3bKGeZFABwVAGja4hSwEpIAWkQOYVEAy5MwUEQ+7YQj3JoAKCoQwaXUOWAlJACkiBzCugMDl3poBgyB1bqCcZVEAwlEGja8hSQApIASmQeQUEQ+5MAcGQO7ZQTzKogAooZNDoGrIUkAJSQApkXgHBkDtTQDDkji3UkwwqIM9QBo2uIUsBKSAFpEDmFVDOkDtTQDDkji3UkwwqIBjKoNE1ZCkgBaSAFMi8AoIhd6aAYMgdW6gnGVRAMJRBo2vIUkAKSAEpkHkFFCbnzhQQDLljC/UkgwoIhjJodA1ZCkgBKSAFMq+AYMidKSAYcscW6kkGFaimAgoDBw40m222WQatqCFLASkgBaSAiwp06NDBHHXUUS52zQiG3DGLYMgdW6gnGVSgmjxDfOlccsklGbSihiwFpIAUkAIuKvDqq6+aP//5zy52zShnyB2zCIbcsYV6kkEFqgmGqmksGZyKGrIUkAJSoOoUuOiiiwRDVWfV6AckGIpeU11RCvhWoJoAoprG4tuAOlAKSAEpIAWcVcBlGFKYnDvTRjDkji3UkwwqUE0AUU1jyeBU1JClgBSQAlWngGCo6kway4AEQ7HIqotKAX8KVFMBBcGQP5vrKCkgBaSAFKiMAoKhyuic9rsIhtJuQfU/1QpUE0BU01hSPanUeSkgBaSAFLAKuAxDKqDgziQVDLljC/UkgwpUE0BU01iSmoqrVq0y6667blK3132lgBSQAlWlgGCoqswZ22AEQ7FJqwtLgdIKVBNAVNNYSlsuniOmT59uAKLOnTvbG6yzzjr2pSYFpIAUkALlK+AyDKmAQvn2jOsMwVBcyuq6UsCHAtUEENU0Fh+mi+WQ8ePHm0cffdQMHz7c7L777qZ27drWUyQgikVuXVQKSIEqV0AwVOUGjmh4gqGIhNRlpEAQBVRAIYhq1XvODTfcYN5//30LQN26dbMeovr165v11ltPQFS9ZtfIpIAUiEkBwVBMwlbZZQVDVWZQDSddClSTN6WaxpLULLrxxhtNo0aNzO9+9zvz+uuvm0022cSga7NmzUytWrXs79WkgBSQAlLAnwIuw5AKKPizYSWOEgxVQmXdQwoUUaCaAKKaxpLUhB03bpxp2bKl6dq1q5kzZ46ZMWOG+eyzz8xhhx1m2rVrZ8PmACKFzSVlId1XCkiBNCkgGEqTtZLrq2AoOe11Zylgn/pPmTKlKpSoprEkZZCxY8eaVq1a2XlBIQUSbJ9//nkzc+ZMC0T777+/2XDDDQVESRlI95UCUiBVCrgMQyqg4M5UEgy5Ywv1JIMKVBNAVNNYkpqK119/vWndurWFIdqvv/5qvvnmG/Pss8/aV48ePczvf/97s9FGG6mwQlJG0n2lgBRIjQKCodSYKtGOCoYSlV83z7oCKqCQ9Rmw5vjzYYi//vbbb+bHH380kydPNs8995z1DhFGt9VWW1kgUh6R5pAUkAJSoLACgiHNDD8KCIb8qKRjpEBMClSTN6WaxhKTuUtethAMeSctX77cvPDCC2bWrFk2VA69d9xxx9V5RCUvrgOkgBSQAhlTwGUYUgEFdyajYMgdW6gnGVSgmgCimsaS1FSsCYbo04oVK8xbb71l/vWvf5n58+fbPKLddtvNbLDBBsojSspouq8UkALOKiAYctY0TnVMMOSUOdSZrClQTQBRTWNJah6WgiH6RWEFKsy9+OKL5uWXX7Y5RAcffLAFIm3QmpTldF8pIAVcVMBlGFIBBXdmjGDIHVuoJxlUoJoAoprGktRU9AND9I3CCkuXLjVPP/20feEhQv86depog9akjKf7SgEp4JwCgiHnTOJkhwRDTppFncqKAiqgkBVLrz3On3/+2Xz++eemSZMmq4sg5MPQ999/byvH0RYvXmw233zz1RfyCitMnTrVPPnkk6Zz587mgAMOMFtvvbUFIhVWyO7c0silgBT4jwKCIc0EPwoIhvyopGOkQEwKVJM3pZrGEpO517js119/bYYNG2aOPvpos/fee1voyYehxx57zHTv3t3MnTvXvPnmm+b4449fa8PVX375xYbMvfrqqxaCsMNOO+2kDVorYUTdQwpIAacVcBmGVEDBnakjGHLHFupJBhWoJoCoprFUYiqS97Pzzjubdu3aWSDq3bu3mThx4hr7DF111VXmuOOOM7fddpvZc889bX7QOuuss1b3Vq5cad555x27Oeu8efMMHkcASxu0VsKSuocUkAKuKiAYctUybvVLMOSWPdSbjClQTQBRTWOpxDQEhrbbbjsLN82aNTN9+vSx1eL22GOP1ZuuXnnllfaY7777znqFNt5446Jdo7DCl19+ab1E06ZNM126dDGHHnro6jyiSoxJ95ACUkAKuKSAyzCkAgruzBTBkDu2UE8yqEA1AURax/Luu++av/zlLxWffWyket9999lNVcnvadSokWnVqpUZMmSIDY2jjRgxwobHHXvssaZnz54FvUK5HedaS5YsMU888YQNuWvTpo1Zf/31E8sfAuDYIFZNCkgBKZCEAoKhJFRP3z0FQ+mzmXpcRQqogELyxpw+fbp57bXXzGabbVbRzlAQYfDgwbYyHLk+HTp0MC1btrTQ8+2331pI+uijj2wu0TfffGMuu+wyW1Kb6nGEzO21115r9ZdrLVy40Nx6663m3//+t/UwMS6AKImG14swPzUpIAWkQBIKCIaSUD199xQMpc9m6nEVKZBWb0ohE6R1LEADXpltt922ojPLC5Mjrwco7tu3r5kzZ47NGQJqgKG3337b9OrVy9x5552mY8eOZtddd7UhcPzLK7dRSGH27NnWK7Ro0SJbXW6//fYzW221lc0dSqLh+TrmmGOSuLXuKQWkgBRwupqcCii4M0EFQ+7YQj3JoAJpBQjBUPjJCgzts88+FhaOOOIIW0hh/PjxNlSO4gc0/j9gwADrIbrjjjvMmDFjDNBTu3Ztu8mq1yjT/dBDDxm8XPwMKLVv397ssMMOZssttxQMhTeXriAFpEAKFXDZMyQYcmdCCYbcsYV6kkEFBEPJG/1f//qXady4ccU9Q4TJ3XvvvbbIQYMGDWyoXH5pbfoGJBFuNmXKFHPggQfa43IbuUc333yz4dh69erZULvtt99+9ZjYm0ieoeTnmXogBaRA5RVwGYZUQKHy86HYHQVD7thCPcmgAoKh5I2eFAxRDnvp0qUWYLxy2fkwhBeIfB/+/tNPP1lvUG5p7WXLlpkJEybYCnJNmzY1LVq0MA0bNjTbbLON3Xy1fv36tgJdUjlDCpNLfn6rB1IgywoIhrJsff9jFwz510pHSoHIFVABhcglLfuCScEQHSUvKBdu8mGo2GAoo+0VSqDa3I477miaN29uIYgXeUJAFsUXatWqVbIKXdmi+TxBMORTKB0mBaRALAoIhmKRteouKhiqOpNqQGlSQJ6h5K2VVAGFQiP3A0PkBLG56uTJk83HH39sPULkGeEJIj+IFxXkCI0jpK7QJq2VUl0wVCmldR8pIAUKKeAyDClnyJ05KxhyxxbqSQYVEAwlb/Q0wRD5QeQZ0Wc2aMUj1KRJE5vvhDeI/KBNNtnEhtOxd1GSIIRlBUPJz2/1QApkWQHBUJat73/sgiH/WulIKRC5AoKhyCUt+4JJhsnld7YmzxD5Rbfccot59dVXrfeH/CBKggNBhMYBQuQHERbnAggJhsqeijpBCkiBiBVwGYZUQCFiY4e4nGAohHg6VQqEVUAwFFbB8OenAYYAobFjx9qKceQG8cIbBAQBRhRKqFOnzupiC0l7hDyryDMUfn7qClJACgRXQDAUXLssnSkYypK1NVbnFFABheRN4jIMUShh/vz5ZuLEiebdd9+1ZbPxCJEf5BVKID8oF4SSV/S/PRAMuWQN9UUKZE8BwVD2bB5kxIKhIKrpHCkQkQLyDEUkZIjLuJoztHz5cvPyyy+bZ5991pBoS34Qr/xCCeQHJV0ooZj8gqEQE1OnSgEpEFoBl2FIBRRCmzeyCwiGIpNSF5IC5SsgGCpfs6jPcBGGOnbsaO6//34za9YsO1zC4rbbbju7OatXKKFu3brOFEoQDEU9K3U9KSAFolBAMBSFitV/DcFQ9dtYI3RYAcFQ8sZxLUwO4Jk3b5554403rBfI20iVn3nlFkogN8iV/KBClpRnKPn5rR5IgSwr4DIMqYCCOzNTMOSOLdSTDCogGEre6C7B0NVXX22mTJmyujgC3iAKJXihcR4IERZHxTjXm2DIdQupf1KguhUQDFW3faManWAoKiV1HSkQQAEVUAggWsSnuARDlM6eNm2aYV4APBRH8CrG8fNGG220umJcxDLEcjnBUCyy6qJSQAr4VEAw5FOojB8mGMr4BNDwk1VAnqFk9efuLuUMvfPOO2bRokW2OtwPP/xgYWiLLbYwm266qc0PcrVQQjErCoaSn9/qgRTIsgIuw5AKKLgzMwVD7thCPcmgAoKh5I3uEgz99NNPhj2FfvzxR7Ny5UqzySabGAol1K5d25mNVMuxmGCoHLV0rBSQAlErIBiKWtHqvJ5gqDrtqlGlRAHBUPKGcilMbsWKFebnn3+2IETDG1SrVi1bJMHlQgl+PUO//fabLRP+zTffmF9//dW++F3QhqeMcuPAYtq8ZkHHrPOkgBTwr4DLMKQCCv7tGPeRgqG4Fdb1pUANCgiGkp8eLsEQIXJ4grziCHEXSgBEli1bZn755RcLYGHABFgD3shr8vqd7xni+tddd5157bXXLOSFuR8zh1DC0aNH2wIT3HfddddNfkKpB1JACjijgGDIGVM43RHBkNPmUeeqXQEVUEjewi7B0COPPGJ4WvinP/3JhsjFnSeEJ2rkyJHmu+++C+2lAaZ22203c9RRR1mgA3buvfdec+yxx642MvBzyimnmH322cfulxS2cf2zzjrLNG3a1NSrV88Wl1CTAlJACngKCIY0F/woIBjyo5KOkQIxKSDPUEzClnFZl3KGxo4da2bMmGF23313Cxa77LKLBQsW+XGU0iYk7+yzzzZdu3YtQ7HCh376vWQbKAAAIABJREFU6admwYIF5pxzzlntqfnLX/5iDjroIBvKhucIGDr55JMtgDVq1Cj0PYcPH27BqlWrVnZDWsLl1KSAFJACaYAhFVBwZ54KhtyxhXqSQQUEQ8kb3SUYGjdunIWeDTfc0MyZM8e0b9/eMEfwErHQjzoMDBgCwACimhphdPSL8Ldi7d133zU33XSTGTRokGF/JPp8xhlnGIpC9O/f33To0MECUS4M8Tc8SgBfkMZT3zZt2pi2bduaHXbYweqmJgWkgBQQDGkOlKOAYKgctXSsFIhYAcFQxIIGuJxLYXI33HCDadmypV3c4yGaOnWqad26tTn00EMNG66y2AdKoiqmAAwBYOeee25R5Qilu+eee0z37t2t96VYe/vttw2bxg4YMMCOgbC1Pn36mMcee8x07tzZhrMdcMABa8DQ3Llzzbfffmv22muvAJYz5sILLzSNGzc2HTt2tPfceOONA11HJ0kBKVCdCihMrjrtGvWoBENRK6rrSYEyFBAMlSFWTIe6BEN4aQj5IpcMr8n06dMNRQh23nlnm4sDEFEoICogAoYAsKFDhxZV96OPPjJjxowx5513nmnRokWNMET422mnnWbD+7bccksLQ3fccYf1ahH2d+aZZ5rJkyebUaNG2TA5tP/ss8/MH//4x0DWBYbIPerUqZOFxqAepkA310lSQAo4r4BgyHkTOdFBwZATZlAnsqqACigkb3mXYOj666+3i3ogmUZ42ssvv2wmTZpkttlmG3PEEUeYJk2aWA8ReURhPUR+YIgy2EDOwIEDbe5PsYZn6NJLLzX9+vUz7dq1s5DSrVs3M23aNHsKfSVUjryhxx9/3I7tqquuMosXLzZ/+MMfzPHHH192XpRgKPn3j3ogBVxWQDDksnXc6ZtgyB1bqCcZVECeoeSN7lLOUD4MoQ45NZSi/sc//mE3Y917770tbJCTQ8W2MIUV/MAQfRg2bJj18viBoVNPPdXmOgFDV1xxhbn44outkfFoESb39ddfmwcffNDC3O23327/Txhgly5dyh6LYCj59496IAVcVsBlGFIBBXdmjmDIHVuoJxlUQDCUvNFdhyEUwpvy8ccfWy/Lm2++aUPpDjnkELPpppuGKqwQNwxNmTLF5hptttlm1vPTs2dPc/PNN1uP0LbbbmvH8tVXX1lIojhEuZ4uwVDy7x/1QAq4rIBgyGXruNM3wZA7tlBPMqiAYCh5o7scJperDkBEyBp5RC+88IINlyOPqH79+nY/oiAwUQkYOuGEE8zgwYNNjx49bJU5coq80toUT1i+fLkFoyBNMBRENZ0jBbKjgMswxJ5yePz5jFRLVgHBULL66+4ZV0AwlPwESAsMeR4iCivMmjXLFiagghobtG6xxRY2j6hcICoHhk466SR7v2LNyxnKDZND25kzZ9qNV4G2/NLav/76q/V6BS0ZLhhK/v2jHkgBlxUQDLlsHXf6JhhyxxbqSQYVUAGF5I2eJhjy1KLcNeF9DzzwgM0dAogoMV2nTp2yCiv4gSHuxT5E7A9ErlKxULZCMPTdd99Z2KHMdhybrgqGkn//qAdSwGUFBEMuW8edvgmG3LGFepJBBeQZSt7oSeUMURjh+++/t3k/HmAUKqBQTCEgwyussGTJErvXzh577GGvR3GCQt4WwtI8MOG6fmCI0Dz6te+++5r999+/LBhatmyZPd7b/4c+5266Gtb6gqGwCup8KVDdCrgMQyqg4M7cEwy5Ywv1JIMKCIaSN3pSMITXZOLEibZKGyFktHwYAnbatGljvSvPP/+8LUGd65nh959++qmNO6cYATk57NkD8JBHlL8f0YQJE0yzZs0s2Ky33nq+YIgKduw1xDUbNmxYFgzRp1deecXGxLMHUD4MEfIHFAbdH0gwlPz7Rz2QAi4rIBhy2Tru9E0w5I4t1JMMKiAYStbo5KxQ3nn33Xc3u+66a9nVzML0/vPPP7f78DAH2IyUstX5MHTLLbeY3r17G6qysTnpoEGD1uojgAFYkZszdepUux8RhRXY9DQ/j4jf4+mhoMHBBx9sVq1aVXLTVb9jLBQmR3/oc69evcwZZ5xhN43N9QzNnTvX4K3aa6+9/N5mjeMEQ4Fk00lSIDMKuAxDKqDgzjQUDLljC/UkgwoIhpI1OqWqyYfZZZddzLhx41aHc1WiV8DN9ttvbz04Bx10kLn88svN008/vcamq5SgPvroo821115rq7DtvPPORbuGlwVPzG233WY9OJSyprAC+/vgBaIx3/AitW3b1lxwwQUWiBj30KFDQw+5EAwBcXiz2HOIvCbuw75DXjU58rXQAW9WkCYYCqKazpEC2VFAMJQdW4cZqWAojHo6VwqEVEAFFEIKGPL0s846azUEPfTQQzYkrVLtyy+/tHk+eGcAosMPP9xsvfXWFlCAFtro0aNtDhAwc8opp5SsukbIGZXm7rnnHnvdE0880XqIateuba9HVTcAkFA7PGHHHXecLW09fPjwgsNetGiR+fDDD1f/jWpyXkhf/glz5syxgIUnCx057qWXXrL/pzEOymsT1kd44C+//GL3G1q8eLEFJuCt3A1kgSG069Chg/WsUUCiUAMKPQ0qZV/dRwpIgeQVEAwlb4M09EAwlAYrqY9Vq4A8Q8ma9rDDDjNPPvmk7QRgVJPnJaqeEtYGjAABwAOherQWLVrYcD0AhVA32uOPP27D2thkdcCAATakjNAyKsfxKtS4Lp4kvDKMjw1PKahAGzt2rHn33Xftz3iMADByiPDUFGrz5s0zL7744uo/Ae94swo1vFKEwHXp0sX2jSp377zzjr2n1wAwoGTSpEm2T4Qofv311+bQQw+15wWBITajJVeKvYoAo/xGNbyuXbtWFHSjmiu6jhSQAuEUcBmGVEAhnG2jPFswFKWaupYUKFMBwVCZgkV8OLkzLNZJ4Mdb0bRp04jvUPxyeF0OOeQQ68EBhE4//XTzxRdfmL333ttWmQOagBHKWf/973835557rgWn5557zkITr/xG7hB5RgsWLLBAgseEwgeeV4R7EJoGqBxzzDE2PA1PEguGQm3p0qU2jM1rhN8VK3bw1ltvmSFDhthr4kEiP4g8JnKGaJ06dTLsVUQo4I033mjhBYD66quvzAEHHFD2HklcE88QsIMnCtsBePnNq2hHfpaaFJAC2VJAMJQtewcdrWAoqHI6TwpEoIBgKAIRQ1yCxfqwYcMsNFxyySU2lKtSzcsZat++vQWGAw880Nx9991mp512Wu19wTOEt+WJJ56wgARM4AnBc+R5j7z+Ak7/+7//az755BObA7XnnntaKPEKKXAc8+3ll1+2BRSo8AYw3XzzzbHmDBH21717dzNw4EALRADTFVdcYRo1amQ9XYTpAUZBmp+cITxlgBreITUpIAWypYDLMKQCCu7MRcGQO7ZQTzKogGAoWaOzz86DDz5oPQsUFSg3TCtM76kmR04PHh+8QeS74KUiJA5PCY1wN8LjfvjhB+sFwevD/kH00+srHqT58+dbwMDLwrW4BqCDJwfPEFXlaAAQoYB4hfgbOUY33HBDrDBEgQZyktAXD1VuNTk8XfS/0J5IfrQVDPlRScdIgewqIBjKru3LGblgqBy1dKwUiFgBFVCIWNAAlyNsDHAI6p0IcEt7Cvv3vP7669aDAwyQR5RfWpuiBHiKKKCARwfQ8SrDcQ28Ku+9956FKDxHu+22m61GRyEGKrgRqgZkeTlD06dPt38nj4j7+dl01e/4ClWTw0tFOCDeL8aYxKar8gz5taCOkwLVp4BgqPpsGseIBENxqKprSgGfCsgz5FOoGA9LatNVwIBXrjcqH4ZqGjb5QYTP/fOf/zSU1WavHgoJNGjQwJbUJuTPK6vtbdRKflKuF8YvDBGCh3cKr1IujOX2rxAMUTGuVq1aqw8TDMU4kXVpKSAF1lLAZRhSAQV3JqxgyB1bqCcZVEAwlLzRk4KhQiP3C0MUWiA/CEjBy0POE94tvEGAEAUSCEnzPE7FVPYLQ+QVcWy/fv0KFing+oVg6KOPPjKUEAfUgD7BUPLzXT2QAllSQDCUJWsHH6tgKLh2OlMKhFZAMBRawtAXSCpMLggMAROUxr711lttlTdC3qhEBwgRGkd+ECBEWBzw4XmEwsIQxQ86d+5sjjzyyILlq4vBEBu8XnPNNTYvigIG9Cc3ZwhvE94j+h2kKWcoiGo6RwpkRwGXYUgFFNyZh4Ihd2yhnmRQAcFQ8kZPCwwBQh988IG5/PLLbcga3hY2GgWCqCyXmx8EdJQCIZT36xmi0EP//v1tflOxIhOFPEPsdXTEEUfYXKbzzz/fbiibC0OAHfsoscdQkCYYCqKazpEC2VFAMJQdW4cZqWAojHo6VwqEVEAFFEIKGMHpaYAhCiVQbMELV2OPIcpmA0GExQFC5Ad5hRL8gJAfGALAKLrw/PPPm+bNm5tjjz22KGQVgyHKatMfiigAVOyTdN1119mS31OnTjVU1WNvIsbgt9+e2QVDEbwBdAkpUMUKCIaq2LgRDk0wFKGYupQUKFcBeYbKVSz6413PGSLnZvLkyWbGjBm2FDZ79RAWBwgBFITFAUKl8oMKKVfKM0TBhV69elmPUP369W0p8HI9Q8CQ19hAFmCbNGmS/dX48eMNhSDwGB100EFllzYXDEX/ftAVpUA1KeAyDKmAgjszTTDkji3UkwwqIBhK3uguwxClqSdOnGg3WsUDBEwAQkCQVyiBam1BQMiPZwj4GjFihPXqkJ/E/kXFvDc1eYa4F9XtevfubUP97rjjDrPxxhubhx9+2O6NdPjhh9vryzOU/PtBPZAC1aSAYKiarBnfWARD8WmrK0uBkgoIhkpKFPsBLobJET7JHkNssornBAghP4iNUr1CCXXr1rVlq/3mBwXxDLEpKkC2wQYbWM9Qbpns/OvVBEOA21lnnWV69OhhRo0aZUaPHm3Hwjlff/216datW9leIe4vz1Dsbw/dQAqkWgGXYUgFFNyZWoIhd2yhnmRQAcFQ8kZ3DYYAH0pkAwzASMeOHW2+DmFx/B4o8fKDwoCQH8+QtxeSn/sUg6GTTjrJXHzxxbYSHX0/9dRTzciRI02jRo3M0qVLbTU5YClIEwwFUU3nSIHsKCAYyo6tw4xUMBRGPZ0rBUIqoAIKIQWM4HTXYOj77783CxYsMBRN2GOPPUyzZs1WF0qgBHWdOnXsxqflhpQV8wxdffXVhtLZgE+Y9v777xv2SRowYIDZZZddbCjfa6+9Zj1Bt99+uw2Lo+VWk/PuGXQsgqEwFtO5UqD6FRAMVb+NoxihYCgKFXUNKRBQAXmGAgoX4Wku5QzdeOONZvbs2Wb77be3L7xBXsU4CiVsuOGGgfODisEQewBxL4opkCMUtH377bdmyZIl5rTTTrOV7gA3PD8sRsaNG2cv6226OmjQILPtttsGvdXq8y699FLTpk0bW2Ycj5oHXLkXXrx4sXnrrbfsPkdqUkAKZEsBl2FIBRTcmYuCIXdsoZ5kUAHBUPJGdwmGKGO9cOFC06RJExsit9lmm9nQMvKDateu7Wsj1XIUBX7uueceW8QAkMEbFabhxQI6KPIAvNHOPPNMc8MNN6yGIWCJ8fCiWl2YRmnufv362X2MCCUkfDC/CYbCKKxzpUC6FRAMpdt+leq9YKhSSus+UqCAAoKh5KeFS2FyLNx//PFH66EBFAAGvB1hCyUUU9krkED5bgo1/PTTT4ENQugexR0aNGhgc4A8MMmHoWeffdbMnz/fEA7IPcN4o4A3SnJTXIIcJAo9CIYCm1AnSoGqU8BlGFIBBXemm2DIHVuoJxlUQDCUvNFdgqEVK1bYggJACiFlLO69/KCgeTU1Kcw9li1bZsPZfvjhBxsqF7RR3htw4+VVuuNauTDE/7nXF198YRYtWmSAMMYctOEtoyodIXfkKBWqdifPUFB1dZ4USL8CgqH027ASIxAMVUJl3UMKFFFABRSSnxouwRCeDjY19TY2Dbp/kF9VPRgCgoAwvFH8zgOvcn7mHLxBvLy9j+jHGWecsTpniP8DPwARYXmAShjPEBu4sn8R4YSE5QGO+U0w5Hc26DgpUH0KCIaqz6ZxjEgwFIequqYU8KmAPEM+hYrxMJdyhmbMmGHD5CgIwEKfxb0HRnFIAPw88sgjFk48EAp6H7xZLVq0sH2n0IMHJvkwxHHAl/cKU8UObQAvPGj8W0grwVBQi+o8KZB+BVyGIRVQcGd+CYbcsYV6kkEFBEPJG90lGPrrX/9qZs6cafbee2/TvXt3W5EtjsIJnup4g0aMGGErsYWBEq5HEQZC7SiQsPnmm9t+0/LD5Ly9i/gXMArb8EgBQcX2QhIMhVVY50uB9CogGEqv7SrZc8FQJdXWvaRAngKCoeSnhEthcpTWpqgA3iG8K8ccc4zNh8Hz4S34o1QM7wz7DPXt2zf0ZefOnWsefPBBc9ZZZ9k+sx9SIRgKfaMyLyAYKlMwHS4FqkgBl2FIBRTcmWiCIXdsoZ5kUAHBUPJGdwmG2I/H21+Iktd4T9iThwptAFHUOUTAEPdkr6Gw7Z133rGbrtLfHXbYoWBp7bD3CHK+YCiIajpHClSHAoKh6rBj3KMQDMWtsK4vBWpQQAUUkp8eLsEQ+/HstNNOZv/99zfvvvuuefjhh+3eP0ceeaTdyJRKbV51uSiUixKG3n77bTNmzBgzcOBAOwZC5Wj5OUNR9LucawiGylFLx0qB6lJAMFRd9oxrNIKhuJTVdaWADwXkGfIhUsyHuJQzNHbsWJu/w7ygsR/P008/bfNxgKEDDjjA5hFRXCGKwgrAEAA2dOjQgipT+Q1vlJ97AUOXX3653QS1bdu2ttS1YCjmyavLSwEpUKMCLsOQCii4M3kFQ+7YQj3JoAKCoeSN7hIMEWbWunXr1TBEmBwg9M9//tO89tprtox0z549LWhEUVihFAwtWLDAVn3D01OqAUOXXnqpOfXUU0379u3NVlttZU/JL6BQ6jpR/12eoagV1fWkQHoUEAylx1ZJ9lQwlKT6unfmFRAMJT8FXAqTy4ch1AGIvv/+e/PWW2+ZyZMn2zA5Cis0btzYFlkIU1ihFAw98MAD5s033zSjRo0qaSjBUEmJdIAUkAIVVsBlGFIBhQpPhhpuJxhyxxbqSQYVEAwlb3TXYchTiDLY7733nrnrrrvsvkBnn322adiwoQWioIUVaoIhIOyKK64wFHKYPXu2WbZsmXn//fdN8+bNbaU4wvVym2Ao+bmsHkgBKbCmAoIhzQg/CgiG/KikY6RATAqogEJMwpZx2bTAEENiXx4KKzz66KPmm2++sSFzhLBtsskmvnN7cqWpCYa4PgUcJkyYYCZOnGiha9KkSfZ+hMFRMc4PDKmAQhmTUYdKASkQqQKCoUjlrNqLCYaq1rQaWBoUkGcoeSu5nDNUTJ1PP/3UPPnkk+bzzz+3UHLggQeuUViBDUj9tJpgiBwl9jt64403bH4SAIRnihd5QNtss41gyI/IOkYKSIHEFHAZhlRAIbFpsdaNBUPu2EI9yaACgqHkjZ5GGCKE7dtvvzWvvPKKef311+0eREcdddTq/Yj85hHVBEN4gTyP02OPPWa6dOli85ceeeQRM378+NWlsz0LKkwu+bmsHkgBKbCmAoIhzQg/CgiG/KikY6RATAoIhmIStozLJhUm98MPP9iQt9133914npz8AgrTpk0ze+65p4UQQtZ69+69+liGSGEFPDWPP/64WbVqlTn22GPtpq3F8oioStexY0dbhIFWEwwNHjzYUE2OMt6LFi0y++23n6lbt671FNHP+vXr+/IMqZpcGZNRh0oBKRCpAi7DkAooRGrqUBcTDIWSTydLgXAKCIbC6RfF2UnBECWz+/btay644ALTqVMnCzn5MMS+Q3369LEhcV9++aUZMmTIGjDE+NkLaO7cuebee+81hF2wZ9B2221ngSh/g9bTTz/dluXmOpTprgmGnnvuOfPFF19YifE8NWjQwP4LxAFo/Jzb5BmKYjbqGlJACkSpgGAoSjWr91qCoeq1rUaWAgVUQCFZI1Eh7eabbza77bab2XfffW0Rgkq1zz77zLRo0cLee8CAAebQQw81f/3rX9fYZ+jKK680hx12mP39aaedZnbccceC3aOwwrx582xhBa77xz/+0bRp08aGuQFE3qap3bt3t/sVsRdQ//797V5A48aNK7jpKp6m3IZ3yvNgFQrDKwZDKqBQqRml+0gBKZCvgGBIc8KPAoIhPyrpGCkQkwLyDMUkrM/LUjb6sssuM02bNjW33nqr3bunUg1owYOzcuVKCy4nnXSSrRAHlDEvaJS2BkrwyuBF8qCmWB/xNpHfQ4EFym4ffPDBFnhq1aplT+G6eHy22GILc+SRR5ojjjjCwhELhvz2008/FZWC6+WDo2CoUjNH95ECUsCvAi7DkAoo+LVi/McJhuLXWHeQAkUVEAwlOznIwSG8jMX9oEGDKgpDS5YsMZdffrktl43Hhf172rZta0488cTVHhhC+Ahl22yzzcx5551nvT7k/QBPO++881ri4b357rvvzG233Wb3I8ITBAx5OUK33HKL+eCDD+x5eI0oitCuXTsLXfntzjvvLGgcgIzqdYTb5TZyiej73nvvbUFs4403tn+eP3++ueGGGxIz9OLFi+2GtV27dk2sD7qxFJACySggGEpG97TdVTCUNoupv1WlgGAoWXMefvjh5oknnrCdIHdn1113rViHWKQDYMAQgIGnhnLVzAn+Bth88sknZv/99zeACZusAjXPPPOMzdmhEEJ+4xyqywEfeJQozsDmqBRBoI0ePdrMmTPH/tyyZUszcOBAe69LLrlkrWtNmTKlKAxxXQAtt7355pumX79+5oADDrAeL2CLBozxu6SaYCgp5XVfKZC8Ai7DkAooJD8/vB4IhtyxhXqSQQUEQ8kafcSIEdY7s/nmm5upU6da70ylGsUJWrVqZaGlR48e5sILLzQvvPCC9frwe9r9999vAeOpp56yxRGozMZ59JdXfvNC1QAgvEJ4jwiJ84odEBbHPdg4lbEDKbfffrv1OuU39hiicV8gzQMqfse+Q/lhckDWxRdfbMP9gErPc8R5+cUWKqUx9xEMVVJt3UsKuKWAYMgte7jaG8GQq5ZRvzKhgAooJGtmylKzgKeIARXWKrloZ8NUPCzsD0TFOAACj07r1q0N84JGcYcTTjjBLF++3IwcOdJcffXVqyvEecUM8AaR30Mu0IMPPmjPIyQMEMJDAwxRWY5GMYaFCxeaYcOGmYMOOsgCDfekAl2hhtcKfegDniQaYXvAUH4rljOUrIUFQ0nrr/tLgSQVEAwlqX567i0YSo+t1NMqVECeoWSNymKfMDkAhMpuHmBUold4LPDKEB7XpEmTgqW1P/zwQ7PDDjtYAJo1a5Zp3779Wh4ZoIqNUF999VX7N8p0c71tt93WhqgRzubBC1Xp2Ieoc+fOFvxqKq2NBuQ1UbgBjxJ7GH300Ue2ah1ep3ytBEOVmDW6hxSQAuUo4DIMqYBCOZaM91jBULz66upSoEYFBEPJT5B///vfplGjRhYeKtmoIgcQsXlpsU1XS/WHSnCAEF+q9J/wN0AICOK65O0APV5IG9Xm8BR5VelKwRDFFgh/owDBpZdeau6++267ASv5S4KhUtbR36WAFEhaAcFQ0hZIx/0FQ+mwk3pZpQoIhpI3bFKbrhYaef6mq8XUwaOFp2j8+PF201U8W82aNbMluLfeemsLQlRzo0peoT2BvOuWgiGKNVCoYcyYMbbIAv9Sfa5nz55rdU2eoeTnsnogBaTAmgq4DEMqoODObBUMuWML9SSDCgiGkjd6GmFo5syZFkzq1q1rdtllFwtCFDmgaIEHQhQuwHtTU+hfTTAEcLH30sknn2yLTBx33HHmnHPOsRXpuGd+EwwlP5fVAykgBQRDmgPlKyAYKl8znSEFIlNABRQikzLwhdICQxRK+OGHH8zkyZPNo48+ujo/iBA/PEJeflCdOnVsjlGpDVoRrCYYomodBRso7T1p0iSbZ3TNNdfYn71iCrmiC4YCT0GdKAWkQEwKyDMUk7BVdlnBUJUZVMNJlwLyDCVvr6RyhgqNvKYwOfYcevzxxw393WijjexeQ4AQOUCA0KabbmqrxgFCfgtB1ARDFEu46aabbLgdeUKE4s2ePdtcdtlltkqdPEPJz131QApIgZoVcBmGVEDBndkrGHLHFupJBhUQDCVvdNdhyMsPevjhh+0eQ40bN7aFEgAhIIj9hrxCCTXlBxVSuiYYWrZsmaGaHR4pGiF5eKa4t1eqW56h5OeveiAFpEBxBQRDmh1+FBAM+VFJx0iBmBQQDMUkbBmXdTlMDhCaNm2amThxoh0Rm7FSApwiCfmFEkrlB5ULQ4WOpz/Fwu8UJlfGpNOhUkAKVEQBl2FIBRQqMgV83UQw5EsmHSQF4lFAMBSPruVc1WUYmjp1qhk3bpzdK4hNWdlziPwgCiXgESI/iEIJfvKDooChmnQVDJUz63SsFJAClVBAMFQJldN/D8FQ+m2oEaRYARVQSN54rsEQ3p+99trLPPXUU7ZQAjk7lLcmLI6KcV6hBPKGvIpxQVUsVVq7nOsKhspRS8dKASlQCQUEQ5VQOf33EAyl34YaQYoVkGcoeeO5ljNUu3ZtW+WNfYTIBdpjjz3shqpAEB4hCiWwkWo5hRKKqRw1DFFcoV+/fqZt27a2vy40NrZl09iuXbu60B31QQpIgQoq4DIMqYBCBSdCiVsJhtyxhXqSQQXCwND3339vyxzTvCR37+eGDRuabt262fLLvCrRwoylEv0rdg+XYOjaa681M2bMME2bNrUeIfYPwpa5hRKApXILJdQEQ2eeeabp1KmTnUO586hcmyxcuNC8+eabhuvtvPPOdr8jF5pfGHrllVcMFfTIvQqjgwtjVh+kQDUpwOcJD1j4Lis3N1IwVE0zIb5Dt1mlAAAgAElEQVSxCIbi01ZXlgIlFQgDECw+Dz74YLNixYo17sNCbp999jFXXXWVrfrF4tlvqeWSHa7hgDBjCXPfsOe6FCZ3//33m48//tju48MXP3lBFEqoV6+ehaNatWqVvRioSR/mzhVXXGGoHAdc//LLL4Hl5FqU3O7Ro4eFOPKcXGh+YYhNbBk/Xjc1KSAF3FGAcOA+ffrY7zPvM9Bv71yGIRVQ8GvF+I8TDMWvse4gBYoqEAYg2HemTZs2ttxxfuO6EyZMWL2IDppgX47pwoylnPtEfaxLMLRgwQLz448/Gqq2sTAHKLxCCX43Ui1HH+7z6quvmk8//dR8/fXX9t5BG/0DhgA5wvooxe1C8wtDl1xyiTn88MMtdKpJASngjgIPPPCAOfnkk+3nIUVjynm4Jxhyx44u90Qw5LJ11LeqVyBMAQWeKhE+wBP9/Lb//vsbNvAk4Z5wJcFQ8ankEgyRw4M9+RdQASgolBBFflAhBfAifvPNNxaEvvvuO/PTTz8Ffs/RRzxYwBuvQnsRBb54iBP9whD5TkOGDBEMhdBap0qBOBTgvdmrVy/7fUbOZDnfZ1HBkPdZyQbUq1atsi8+o2nAGf2if3ix+Cz00+QZ8qNSZY4RDFVGZ91FChRUIIw3hQ/S1q1bF/QMde7c2YwePdqWYuYDuhJ5Q2HGkuT0cClnaOXKlYaX9yVLSIgXJx+HRnzB4w3CuwgI5YdclnNPFiiAGxDkVbor5/y4ji0Hhs4++2xnPFpx6aHrSoG0KXDeeefZ8Fu+z7bYYovEYOjee+81d911l/185pWbW8h37oABA1YXuPHjvVIBBXdmomDIHVuoJxlUIAxA1ARDlGIm7GennXayoUt+n1SFMUGYsYS5b9hzXYKh/CIG5SYLl6sF9+NLHQDLfdJZ7nW8p6NewQ7+LefpbZD7+T1HMORXKR0nBdxU4IwzzjCHHXaY/T4jBLech3tReoZGjhxpRowYUVCkQw45xFxzzTX24SNVQAVDbs6lYr0SDKXLXuptlSkQBiBqgqHddtvNDBs2zOyyyy62MplgqPjEcSlMLonp7T3djKKCWu4CwM9ioBLjFQxVQmXdQwrEp0D//v3NoYceasPCGzdu7CQMde/e3QBLeK8ITffz+acwufjmTLlXFgyVq5iOlwIRKhAnDF1wwQUWhqjsJRgSDEU4bVN1KcFQqsylzkqBtRQ47bTTLAxRMMhVGNpvv/3M8OHDDZtm4x0SDKVrIguG0mUv9bbKFAhbQKFYzhCeIcGQv8mSdc+QP5XSe5RgKL22U8+lAAqkAYbIGRo6dKhp166dadSoka8wYXmG3JnfgiF3bKGeZFABeYaSN7pLOUPJq1F9PRAMVZ9NNaJsKZAGGGJvPwqwdOjQwTRp0sQXDKmAgjvzWDDkji3UkwwqIBhK3uiCoeRtEGcPBENxqqtrS4H4FRAMxa9x1u8gGMr6DND4E1VAMJSo/PbmCpNL3gZx9kAwFKe6urYUiF+BaoUhhcnFP3f83kEw5FcpHScFYlBAMBSDqGVeUjBUpmApO1wwlDKDqbtSIE8BwZCmRNwKCIbiVljXlwI1KKACCslPD8FQ8jaIsweCoTjV1bWlQPwKCIbi1zjrdxAMZX0GaPyJKiDPUKLy25srZyh5G8TZA8FQnOrq2lIgfgWqFYZUQCH+ueP3DoIhv0rpOCkQgwKCocKisgHor7/+alauXGlWrVplK/PwYudx/vWzh4NfcwmG/CqVzuMEQ+m0m3otBTwFBEOaC3ErIBiKW2FdXwrUoIBgaG1xAKGFCxeaZ555xrz//vsWfth5nE3t6tWrZzbYYAO7iSy/j6IpTC4KFd29hmDIXduoZ1LAjwLVCkMqoODH+pU5RjBUGZ11FylQUAHB0JqyAEJff/21GT16tIWerbbayvA7wgmWLl1q+vfvb5o2bWrq1KljatWqFYmHSDBU3W9OwVB121ejq34FBEPVb+OkRygYStoCun+mFVABhf+aH+j55JNPzI033miBp0uXLqZhw4Y2XG7BggXmpZdeskDUs2dPs+2225q6detaIArbBENhFXT7fMGQ2/ZR76RAKQUEQ6UU0t/DKiAYCqugzpcCIRSQZ+i/4i1ZssTcddddpnbt2ubII4809evXX/1HQOmbb74xkyZNMsuWLTOHHHKI2WabbSwQhQ2XU85QiAmcglMFQykwkrooBWpQoFphSAUU3Jn2giF3bKGeZFABwdB/jf7888+bd955x5xwwglms802KzgbPv30U3PTTTeZffbZx7Rr186G0a2//vqhwuVcgiGKRVAkQi06BQRD0WmpK0mBJBQQDCWherbuKRjKlr01WscUEAz91yB/+ctfbJGEtm3bFoUbYOG5554z06dPN7169TJNmjQxG2+8cSgYcilMjnExxs6dO1thqJoXZeU8x6Z/RbojGKqIzLqJFIhNgWqFIRVQiG3KlH1hwVDZkukEKRCdAtUEQ0cddZR5+OGHA4lDGNxVV11lzjzzTFs4oSYAoMDC8ccfb8477zxbZY5wujDeFJdgaPz48ebRRx81w4cPN7vvvrsNGWRsAqJA08qe5AIM/fjjj4Yw0PwG+DZo0CDU/A2ujM6UAulQQDCUDjuluZeCoTRbT31PvQLVVEBhyJAhBu9OTQ3oefXVV+0iv3Xr1jbEjcZi8cEHHzQnnniiLZjA4r9YLhALyNNPP93stttuBv0ophCmkIJLMHTDDTfYcuIAULdu3ayHCNijlLiAKNjbvRAMvf7663butWjRws5F2mWXXWbOPvtsm4eW25izYbX/7rvvCnr5mPebb7756j4EG6HOkgLpVqDUeywJGCIke/bs2eb3v/+9rV5KH0eOHGlGjBhRUGxCt/n86NChg41Y8JPLKs+QO/NWMOSOLdSTDCpQTZ6hcePGmTPOOKNGKwI6t956q91D6Oijjzbdu3e3i0EqxQE5+++/v/nwww/tgpQCCcXa008/baZOnWpOPvlks8MOO9gvq6DNpZwhKuk1atTIfpGyYN9kk00Mc6RZs2YW+Px8wQbVoVrPKwRDf/vb38z9999vQy0PPfRQm6N2+eWXr4YhvI9bbLGF+emnnwyLIqApTAOGuEc+VFEMBCjDG6omBbKowIoVK2wV0ebNmxcdfhAY8rZpGDVqlLnuuuvKfqDxxhtvmL59+5qTTjrJfkYAOFHDkAoouDPjBUPu2EI9yaAC1QRDkydPNgcffHBJGBo7dqy54IILTMuWLc0xxxxjgebmm282hNm1adPGghLeHnKHijUqyw0aNMjgjeI6m266aeDZ4xIMAZSMp2vXrmbOnDlmxowZ5rPPPjOHHXaYLRiBFwMgCuupCCxWCk8sBEO33HKL9S4SZtm7d2+76AFEPc/QU089ZSH0oYceMr/88ovp06dPqJHXBEOEz2255ZbWrp6nNNTNdLIUSIkCAAt5koAHn+fFWhAY+vnnn82VV15pH5rdfffdpnHjxmV9bvIwiugDHkQdeOCB5pRTTjGPPfaY9SAXakE8Q4IhdyaqYMgdW6gnGVSgmmDo7bfftjBTU8MzBAyx6GRBv91225kePXqYuXPn2t8DJo888oiFm6FDh9on8oUW/lwHzxKeKMLteIoftLkUJocGrVq1sgtxPGWEUVBlb+bMmRaI8JxtuOGGAqIyjF0MhgYMGGB1ZA4edNBBNlQT/TfaaCNb0ZD5x3wEvIcNG1bGHdc+tCYYAnp32mknG4aDl1SgG0pqney4AkAKuaXeZzgPHPj8v+SSS8yUKVOsJ3bXXXe1n31HHHGEfUAQBIZee+01+4ANL+/VV19tH3iUk1sKDBHyRuN9ue+++9r3KDmdUcGQwuTcmayCIXdsoZ5kUIG4YGjrrbc2u+yyi6lXr54NtarEAuv777+3ld1KNaCJxT2NfgE8fNmQMzRv3jwLQ/z/1FNPtSFjxfrOFyahC4wxTJgR/b722mutNyrpdv3111u4Y17QWDCwGH/22WftC3Akhp0Fuwor+LMWMATc8J7w2nvvvWefSHtzkLysPfbYwzzwwAM25BKv0YUXXmi9QszLOGEI+9I3QvKYy5V4r/pTTkdJgegV+Pzzzw2eV/Jx+LwDCB5//HEzePBgQ0gbn22EzuEFP+644+x7Aw8N3lPeH7w//bxH8LrgFeKhEt8VFKQpJ8yY92Uu+PDdhpfozTffFAxFPy0Sv6JgKHETqANZViCuAgpNmza1IWuEBrAXTzlfAkHt4eVZ1HQ+T9b+/ve/m3vvvdcexpcL3p1p06bZp3cACaEIDRs2NJ06dSq64AcSCEsgnAxgKrYvkZ+x8OQRrwtfwkm3fBiiP2iG14IwRMqK4x1i3NgVIKqEbZPWJcz9ARogJ7e98MIL5o477rCLKnIVePK8YMECM3r0aJuvRmVDPEOcS1EQwjrDtJo8QxTHAOa9hwl+Fnph+qJzpUCSCrz77rvmhx9+sOHQVARl/lM4hjA5qmnycAwQ4XOvS5cuhu8ywtQIaeWzngcXft4jb731lvX0AlZs0s2DpHI8Q+QxXXzxxVYqHs796U9/sg8s7rzzTsFQkhMopnsLhmISVpeVAn4UiMszxJM0FnB4hwAOvnDiboQUdezYscbbeGFylI7ec889bfW4ww8/3H4JEqpEXgxhQ8ANIFeskUcDRBHqxJck5YmroRWCIW9cy5cvNyziZ82aZUPlmDs77rjj6jyiahh/pcZAzhCLLxZb5KwxB4EeL2cIMPdgiOTrKGCoUEVAFoXMdZ6CU0wh7J5ZldJP95ECQRVgY+2VK1faBzt8hvO+AFp4P95zzz1m++23tw94CJfjO8J7WEERA8Kw+V7wAzU83CDPB7DiIQdAVc6DI8Lk8Ca1b9/e9OzZ04bckXt06aWXRgZDyhkKOouiP08wFL2muqIU8K1ANcEQT9/J46mpAUO33367La/NsYQmsQAkbI5wJr6w8ILwBVlTuez77rvPggHJ74SV4SWphlYTDDE+nnLyxJM8p/nz51uPFuCLZ0GFFfzPADyTL774ol3k7L333jb0JreaHEnSVJECsqOAIeY0tstvLArJj2O+C4b8209HplcBIGfSpEk2H2/ixIlrwBDvS3L4eD8QPhcGhnhvESaHV5YHbeUW2SEcDs9Vv379rCeevFRVk0vvvCvVc8FQKYX0dykQowLVBENU7jn//PNrVIvQB/bRofHEz6uexRcWMNW/f//V5wM7hM9xDuGEhMURHsGXHDkgJJ3ze/4llrwaWikYYozEwOMZYzH/8ssv2xwiQiIBIuUR+ZsFlG9HR55Ce/lmufsMMe/wqFLeHU8ci7IwjYcA3K9Q8zxGgqEwCuvctChAqBmfXU8++aTNGeI7gGIHeGAIoQNaeLCzdOlS+zCCz/YgBRT43qBYAw8hgnhcFy1aZPuDd8gLoY4ahlRAwZ1ZKxhyxxbqSQYVqCYYIun8pptuKglDwAxfdrmhDoSAAVPnnnvu6j2D+ILEC8KXGl9IhEgAQ1999ZV9oo9XiLA8oMpP4YY0TC8/MMQ4WFyzWGC/JV54iJhLeDi0QWtpS3tzMDdsJheGmI/MT7RkMRVmU9/SvfnPEYIhv0rpuDQrwOc54aFsp3DmmWfaEFFy84Ai3pd8xvPiM87LiQwCQ2E14uEFffA+T7XpalhF3T5fMOS2fdS7KlcgrgIKSeQMUQaV4gdBGgtOKroRjkDhBL4M+YLkRWMxypclX054kKisBgCwFxEx5GGqyQXpbxTn8NSSykq5u5XnwxBJ9d5TScIISeT1mldYgVAQnrJ27tzZHHDAAbb6El/g5cTHRzGetF8jF4aSGItgKAnVdc+kFCA0modcfvJZk4ChfF0EQ0nNlMrcVzBUGZ11FylQUIFq8gyFGQuQ44V9EaNdrMw1JZFJhmUvHrxC/Eu+kJ8vVNemINX3KNlM7hR5K0BPPgwBl927d7f7cBDDfvzxx69VSQlgRDvysNABOxA6qA1ay7O4YKg8vXS0FAijAOFyPMTyUxmuWmFIBRTCzKBozxUMRaunriYFylIgDEAQb0zxAEIO8lsSnqEwY+GpG+FvFEbgX778SKTN9YJQ6nTChAlmyZIltgoYIETOB/sopdELQt4PlfCooAcQEfZHQnHuPkOUeGavjdtuu83mrZAfVGjxQHgJVZp42speTXgcASxt0Or/7SgY8q+VjpQClVRAMFRJtbN5L8FQNu2uUTuiQBiAqCYYwhzkaeD5YQM+8mHYT4fN8vAaUT3N20APKGjZsqUFIRLc8YD4ebroiMlXdwMYAvjoO8n6ffr0sfkpVNjzNl0lj4pjKDCBV6im3Chi3L/88kvrJaIAAMBIOVovj8i18bvWH8GQaxZRf+JUgAcoVDmMqvHgxSuIE9U1vetUKwypgELUMyX49QRDwbXTmVIgtAKCof9KyGIerw+VvgAi/qXh9QGUKG0KHAFC5AkBQuzRUomS0oDLiBEjQts79wIsRPCE4RVjDGwoiLdryJAhNjSOxj0Jjzv22GNt0YhS0Me10PCJJ56wIXcUnWCBkpTnbNy4canJ5xIMRTq9dTHHFSBHzSsUEkVX+Zxhw+I4mmAoDlV1zVwFBEOaD1IgQQWqqYBCGLDDBF4pVLxCgBA5MDNmzLC7fhP2t8MOO9j8IMqtbrnllrbkqt+Y87AmpsTqI488Yr1RUTUKIgwePHh1xaIOHTpY0AN6vv32W6vHRx99ZHOJ2DiQxTpQRvU4vGN77bXXWl3Bi7Zw4UJz66232n08sAnAGNcT25q0AMb+8Y9/xLZAisoO3nXSAkM80WdulGqAcyVy6WoqG57fx/wqkqXGEPTv5fTJq1gW9F5+z/Oqk5U6vlIa8RmDVz2qzwbAipDlOJpgKA5VdU3BkOaAFHBEgTAAUW1hcpiERQxV1vBuUGDgoosuMvXr17chYnxxswcFFdX40vX21amEKYEhD8qiup8XJkd4CVDct29fM2fOHJszhA4seN9++23Tq1cvc+edd9qCEXjGCIHjX165jUIKs2fPtl4h9sigutx+++1nAZJ7VLoRoscminE9LY56PGmBISoQ+rEn0IQ3Ne7G+wIvZ26p/EL39Eoll7v5ZZD+szCnX6U8qYSl8rCBUNK4G54Yr3R0sXvxnkfHuKAi976E3hJ2GxUMUfkyri0OqhWGVEAh7ned/+vLM+RfKx0pBSJXQDC0pqQsBjwPEV8U3bp1s5XRbrzxRrtAYOHCi1LblQiP83oXFwyxkewxxxxjKEtOIYXx48fbUDmKH9D4/4ABA6yH6I477jBjxoyx5cYBw9xy4gDkQw89ZKZPn25hElBiE0O8aXjR/Cyeo57cgqE1FcVuLNJzG3Odec2i3W9pbeZCw4YNS5qL62H7Ug0gABzyG/PLz/5KFHABdEotqvGMoIGfDZILaUX//OaleLkwpcJDvTAxP8DOsV6p/1ytAKlSIMjx2KOUFwodsYcfYCyW88NnA69STTBUSqG1v5ui3nRVMFSeDeI8WjAUp7q6thQooYBgqLBALApeeuklmztDWNzkyZNtkQHCflhQeBvzVWqCUamNxRDhelE1wuTwnAANjJGx5ZfWpnAEkMR4p0yZYg488MC1Qp9Y+LGBIcey0PSKS5BXRYlyPGmCodJWi9szhLcuf0NcwBX7ABJ+YWj+/PmmadOmJQfEYtcPeBAulf9+KsdDwfyj/35gCO+Bn4U+FSXzQYzPBBb5frw4vFe9ByY1CcVxQIUfjwbhp/n3BvA41w98AI1edcdifeJ66OkHzrgecJbv/WJO4Q0u5RUTDJV8C6314CJqGFIBhfJsEOfRgqE41dW1pYBgKPAcuPzyy82ll15qF1n33HOPOfLIIysOQV7n44AhFmHkR7Fg9RYu+TDk7czO3wvty8ECmnLjVJBjgdyiRQvrNaC4BJuvEmIYZShMOcaUZ2hNtXgKjE1yF6nAAQtkvDBJwRDhmgBZrncD8AAU/IBLHDBEGX0eEORqBSj4BZc4YIg8xvycQd6f6OZn0+eoYYj5Ugj4CKPkQYhgqJxPq9LHatPV0hql+QjBUJqtp76nXgEVUChsQiDhsMMOs94h2kknnWSLAlQiIbxQj+KAIe7DF2zuoiUfhmp6guwVSqDa3I477miaN29uIYgXT4aBLC+ksNTCKI43kmBoTVV5Cpy/SGVBC+xXCoYAH8/j4s09yrHjTcx9bwEeLKpzy9Z7xzOvcsEpLAxxH8+r5N3j008/NW3btl3jvUH4GH3N7xP9BtpyQ+LCwpDXp9z354IFC2zZ+9zGAwo8LLma8nf+74U/esfHAUO8v/ND9ArNs0Lvb3mGyvvUEwyVp1fajhYMpc1i6m9VKaAwucLmpBLawQcfbIso0Fjo8zs/YT9xTJA4coYK9dMPDBEGw+aqhA5+/PHH1iNEnhFeB3JEeFFBDo9DflhWHNoUu6ZgqDwYomhI/gK6kLZhwuTwuOAtzAXxL774wno88mGI9x6LbQ+kWQwCScyr3LCwsDAE+DBfc/uEF41cwVyIB4YILc2tIEmfABLGlAsFUcAQoWq5MESuFoCW27gPkOPp4VX543c8kMgFNMFQ8E8fFVAIrp3O9KeAYMifTjpKCsSigGCosKyUjx41apQNi6GxALv99tsjLW1djkFdgSEWnuQZAYYsDvEINWnSxOYGsfjKrbRXyQIThbQUDJWGIQCIxTyL6ffff9+GOZZKxufJf/6ivJD+QEZ+jgveRPaeym14iwDp3PsCPSze86uasfinz7n5PPwOGClVbIH3Mp4dACu3kR+EZyq3AfnehsTe7zmfBwH5Y/IemOT2n/A1KumV0pL3E4CVn1OHx473VW6bO3eufb/lNvoDAOWHyWEj+pkLQ/SJBxU1FXXwNk72k+NH3/EC54+Rzyp+X8objPedUMRSdvP7OalqcvuYs88+27BFAnOnVPEOdFUBBb+zK/7jBEPxa6w7SIGiCgiGCkvD0+8PPvjA/pFy0bvvvrvdWycpz1BcYXL5o6/JM8Ti5ZZbbrH7L7GoYuHMRq1AEIsfQIj8oEpX2is2udMIQ2x46yd5PchHGguf/DA5wMKrDsicBwBKLeDx7uyyyy4lu0CoVz44MIfyK9FxXCEYYnGbD0MACZCUH5KGZ6fUoppzKSKR3yeux/zNbYyxEAwBXvnnAwX5Jau9qnWltORcNMkHNB408H7Kh6F8aAOGyK/KhyHsml+UgmOBxlIwhEb5/SlkbPrO50D+GIHq/HyrQufTR3QvVfii5ET7/wd4OW9+jy/nuP79+9tCM4A876FSdi3n2n6PVZicX6XSeZxgKJ12U6+rRAHBUGFDsrjhKSnt/vvvt3vt8KXt52lbHFMjaRhiwTZ27FhbMY6QQV54g1jMsCBikcUiEY0qXWlPMORvxhWCIezqJeDjoQA+Ss1xclewf6nGRr1e+Jl3LAv33HA4FuiAh1ep0TuO914hGGJByDVyvQ6eZ6vUopprMt58wMrvE/f19lDLvQ+fCYVgiPPzG8f52YeM49Agv5qcV03Puy7gQJ/y9/YqBkOF+gS85HuL8vvt6e6nuh3wAbjngwFeNR6SlPIMkTNErlUpu5WaZ97fBUPle4ZUTc7v7Ir/OMFQ/BrrDlKgqAIqoFB6cvztb38zJ5xwQukDYzwiKRhicYTHYOLEiYbwF55M4xHiSb5XKIEFby4IxShDWZeWZ2hNuQrBEAtI4KTcAgrAS6lGyex8TypeGG8PHs4HMAhT44l7LiTxe6+AQu59gASumbuA5np4hUotqpnLjDe/Ql1+nwAUvCOEG+XnDBFml++Bok/FcoZKeRC4F16gfPgA2gAdrzFG7o13OrcBguhcaOyE6eX2n3Hi8SnlGeI4P95JtCy0xxELbL8wxH1K2a3UPBMM/UcB9owrN0xOMOR3dsV/nGAofo11BylQVAF5hkpPjrvuusscf/zxpQ+M8YgkcoZYqL388svm2WeftbHl5Cvwyi+UwEI6yUIJxWRPIwwNHjzY10I0yFTDA5NfWtt7ml4ODOEZ8rPPUCEYAjJy81EACWCIsKr8nCG8IfmLcsCBBX1uAQWAwO8+Q4VgiJyf3DAzvCrkMVHUId8z5AFFrv54kgCPXJjjvUMfS3nZisEQXrXcMaITuhcKkyMkLz9MDi8fntvc+wNUuQUpCs0hxs54/MAQwObtu5Z7LQpiEGJYquEZwksXVYXOOD1DbDxdjWFyyhkqNUsr93fBUOW01p2kwFoKCIZKT4oswlDHjh1teOCsWbOsQIRFscBh0eoVSmDBxCIs6UIJgqHSc5gjABG8GrkLfLwPeEr4vd99hsLAEAvl3PwcFvksir2NjL2R8HvmVf6ivFDBgLAwhC6Eeubem9/lltDmb4ACOuXn0wB9+Yv6sDCUv2EteqBdoU1X8+GQvnp5WPnV5KL0DAGGwGk+8GGjfK9UoRnKGNPiGRIM+fuM0VHBFRAMBddOZ0qB0AoIhkpL6AIMVTJMDuCZN2+eeeONN6wnwdtIlZ955RZKcCU/qJAV5RlaUxU8CF7p5dyFv1fwIgkYoh8sqAvluABI+V6DSsAQfSqkFb8v5AmpBAxx79ywuVzLFsplrAQM5eZV5vaHzwQvd7CmT1fBUOnvntwjVEChPL3SdrRgKG0WU3+rSgHBUGlzZgmGrr76ajNlypTVxRHwBhFu44XGeSDEorBUCFBpZeM9Io0wdNZZZ/kKUYpDOb8wRA5ZvoeiUH/I0WHu5LZ8z1C54ygEQ4R1eYUgaroewMUiHa9FbiNMLv935fSrEAzhNUHPUkUEgC48c/lFHfI9Q+X0h2MLwRDXRL+a+sSCG49YJapmemFyUeUMMQf8FH4oV0uOHzhwYFWGySlnKMhsiOccwVA8uuqqUsCXAiqgUFqmLBVQoHT2tGnTDPMC4KE4glcxjp8Js/Hz1Le0qvEfIRgqT2O/MMRx+R6mQncClvMXp3HAEJ4l8mFKgQd9xguWv4dOfphceaoZWymXoSEAACAASURBVMAgP0zOb58ANN5T+UUZ4oAhr3KdHxjKz0EqVxM/xzNGoDqqnCG/hR/89C3/GMFQENV0TjkKCIbKUUvHSoGIFagmzxB7AV122WURK/SfxU5WCigQjuftxcLiAgDiqTlPr10tlFDM4GmEoTPPPHMtL0HkE7rIBb3qYHF6/OKAobD6hIEhL+cpykIAjCcMDHn5RXhz47RlWN0pkIH3sFTFPb/34TryDGnTVb/zxbXjBEOuWUT9yZQC1QRDl156qd2vJOq20047mT322CPqy5Z1vUpVkyMZnXATbyNJFnkkOXuVsUo9fS9rUDEfnFYY8lPJKw7p/HqGwtyb8tAs0oM2L28mt9Ja0Gt554UNk/NyX6LycNAvqsHl79FUzjgLhcmVc34ljsV7xiuqzxT0jyrkLn/8p59+elWGyamaXCVmur97CIb86aSjpEAsClQTDH366ae+wnfKFZI8GT85EuVet5zjK1VAgcUJC06So2l4g7wKZFEtWsoZd5hjC8EQT81ZAFC6mBAlXn5Cvor1gwUY5cZZnIctL45XE89QNcOQi54hwVCYd1nwc8O874rdNa7PqGqFIeUMBZ+/UZ8pGIpaUV1PCpShQDXBUBnDTt2hlYIhQoZYjHvhNXEXSmBBhEeCRHIALMwCiYUQ8EYOBv0+/PDDzb333rsGXHD96667zrz22msW8sLcj0lEKOHo0aOtt4P7hgn5AYbOOOOMxGCIQgRAf1wLSvSSZ8jfR09YzxDQSQl8l8Pk/CnhxlGDBg2qSs+QYMiN+UUvBEPu2EI9yaAC1VRAoZrNVykYeuSRRwxfkH/6059s7krceUJ4okaOHGlzJMJ6aYCp3XbbzRx11FEWKHr06GHuueeeNXJwgJ9TTjnF7tbOYjFsA7aoAMcmpFTgChOmkzQMVSJMTp4hfzNOMORPp0odJRiqlNLZvY9gKLu218gdUECeIQeM4KMLlcoZGjt2rJkxY4ahGAVgscsuu6zeGDGOp8yE5J199tmma9euPlSo+RDCJNkQ9JxzzrGemqOPPtp6gYAsQtnweABDJ598sgWwRo0ahb7n8OHDLVi1atXKbkgbJpfFBRjCMxSHnT2hqw2GVEAh9FsoFReoVhhSzpA7008w5I4t1JMMKiAYSofRKwVD48aNs4thyg/PmTPHtG/f3jBH8BKx0A8TBlZIaWAIAAOIamqE0dGvmpLU0eimm24yLFzYH6l3797254ceesj079/fdOjQwQJRLgxRMAKPUtA8nYsuusi0adPGtG3b1uywww5rlW0uZ3YBQ/Q3aF/KuVehYxUmF0xBFVAIpluaziJ8lRxE3uuNGzeO/HPQjxZxbLoqGPKjfGWOEQxVRmfdRQoUVEAwlI6JUakwuRtuuMG0bNnSLu7xEE2dOtW0bt3aLgQoJAEkASVR5ZUAQwDYueeeW9QQhNIR7ta9e3frfSnW3n77bcOmsQMGDLBjOOGEE8xJJ51k+vbtazp37mzD2Q444IA1YGju3Lm2dPpee+0VaCJceOGFdnHUsWNHe88wpX3jhiFghyqBuY0FFqXTgVyFyQWaAjbEE4BVNblg+qXhrGqFIeUMuTP7BEPu2EI9yaACgqF0GL1SMISXhpAvcsnwmkyfPt3cd999Zuedd7a5OAARhQKiAiJgCAAbOnRoUUN89NFHZsyYMea8884zLVq0qBGGCH877bTTbHgfHiBgiH7j1SLsj2ptkydPNqNGjbJhcv/617/MZ599Zv74xz8GmgjAELlHnTp1stAYxqsTNwwRopZfIAEbe14/wVCgKSAYCiZbqs4SDKXKXKnsrGAolWZTp6tFARVQKG3Jr776ysyePdvMnz/f7ouBJ4DwMS9HBC9JVJ6SYr2pFAxdf/31dlEPJNMIT3v55ZfNpEmTzDbbbGOOOOII06RJE+sholhA2HH7gSHKYAM57AJP7k9NniH2murXr59p166dBSyqvVEUgkZfCZXDG/L444/bsV111VV2T5c//OEPdmPdcvNlooYhSviGAaqaZjM5Vdgu12YAEGOmUIbC5Ep/FhQ6Qp6hYLql6Sxg6LDDDqu6MDl5htyZhYIhd2yhnmRQAXmGihudxPu33nrLekfIK2HByEKSBTYLaTwo++23nwUDwozCgkFN069SOUP5MESfGDulqP/xj3/YMKu9997bwgYeBcpTlwsQueP0A0McP2zYMNOnTx9fMHTqqadaWAVen332WYPHhYZHizA59pV58MEHLczdfvvt9v+EAXbp0qXssaQNhsilyochryS5PEPBvgAEQ8F0S9NZ1QpDyhlyZxYKhtyxhXqSQQUEQ8WNTnjWbbfdZhf+hInVr1/fLpbJMfnwww/Nm2++acGA8Ctvb5u4plCSMMSY8KZ8/PHHZtq0aXbcgOAhhxxiNt1001CFFeKEIcLXpkyZYnONNttsM+v56dmzp7n55putR2jbbbe1Y8HzByQFAdo4YChM3lFN82/hwoVFPUOEEcozFOzd6yIMaZ+hYLYsdhbhtdXoGRIMRTtPwlxNMBRGPZ0rBUIqIBgqLCCeH3JZqBCG94c9ZLwn6oABuRYUGHjsscfsRpnkn+Ahiss7lFSYXK46jJuQNTxlL7zwgl1Yk48DJOI1CwITlYAhCikMHjzY7juEZ4ScIq+0NmC7fPlyC0ZBWtQwRChgXGFyhWCIEMElS5ZYDx+2aNiwYWxzGH2j2HSVech8i6rhGaSIRNDmIgx9/vnntrx8GK9tUD2q8bxqhSGFybkzWwVD7thCPcmgAoKhwkYnPO6BBx4w559/vl2cFoIcnqRfc8011msEMOF9iLKiVG7PXIAhz0MECM6aNcvccccdtoIaG7SymAwSLlgODFEMgfsVa1STI2fIC5PDM0SBhJkzZ5pjjz3WQlt+aW1vo9egJcPTDkOAEPbEM4QWhD7GBfTYrdr2GWJMgqHq/+IUDFW/jZMeoWAoaQvo/plWQAUUCpufhT7eHsKnii0OeULNXjzjx4+3yfp4F7y8oqgnlSsw5I2LQhL//ve/LTCygAaIKCxBtbJyCiv4gSHuxT5EVIcjZLGYPQrBEAtV7OR59qLedDVqGKIseJyeoUI5Q9g0Sk9LTXM/Cs8Q1w+zuW1+/6rRM6QwuWg/gSnLX41hcvIMRTtPwlxNMBRGPZ0rBUIq4NczxIKUp8je03VuywcplccoKJDfyKO54IILbInjZs2axeYxCTl8mydBKAk5P7nt2muvtYtvFtE1NRbzhDYRgsVeNeTQBPUy1HSfOHKGKIzA+OmzBxiFCigU6xdg4RVWYG6w184ee+xhrwcQFdKBsLTckEM/MERoHv3ad999zf77718WDFEUgLF5eTiuwNDSpUstOOZqRKGHaocheYb8fWIRvoinOWhTmFxQ5QqflwQMUayG710+T2nadDVam7p2NcGQaxZRfzKlgF8Y4sv5xhtvNEceeaRNnmeBWQ0w9Prrr1sPB8n1HhCtWrXK3HLLLXZhWirmni8oKpOxeSdhXMTpk38RdYsDhvCaTJw40VZpA3Jp+TAE7LDrOuN8/vnnbQnqXM8Mv6dkM5XmKEaA54E9ewAevA35+xFNmDDBwjFgQ0ihHxhiUUAxC65ZU05LIc8QfXrllVfsBqx4XPJhiBAxoDCoNyaoZ+ill16y7x9KlXv39mAot4ACczGqPZ1Ils5fYPMgA12j9LTUNPer1TOEdzTKhyBhYQjo5LMozpDHqD/jkroe4aG0mj7ryTmstGdowYIF1vPO5zO2FAwlNUMqc1/BUGV01l2kQEEF/MIQFbe6detmdt11V7v5Jfu1sLhKu2fo6aeftiFuLPLPPfdcu5cO42IBfcwxx9h8ABbtNS2WWeBddNFF9nxggNyZKBtf1nwpspA98MADI1vg8PQYmzIHiIlnD598GAIKe/fubauysTnpoEGD1ro/X9LoRG7O1KlTrYYUVthyyy3XyiPi93h6WFwcfPDBhsV+qU1X/WpZCIboD33u1auXLXTBprF4/LwCCkAs3iq8ekFaUBiiSiFaM8fYW4jFNDDUv39/O9eAPwAV0OZv9D9swxuVv+DjyTP3iyvXLb/PUcCQCiiUngnyDJXWiCP4/KEIDvDJw6xiQFsMhvCIk5eIVzyMJ69Qb9944w1z+OGH2wqYfD4Thszn1ogRIwoObp999rHhxHw3U9ym1IM8LqIwOX/zpBJHCYYqobLuIQWKKOAXhljEUCiAp/Tk0QwfPtwuevldmsPk2HyTBTohSzyBI7SP4gkACCWZ2XCUMAUgsFjj2FNOOcUuulu0aGEXr1E2vhSpgEZOErlMXthE2HsAN9tvv7314Bx00EHm8ssvN8Bh7qarlKA++uijDWGD9AF7F2t4WfDEsNDHg4O3jcIKuWXHmW94kdq2bWu1BojGjRtngTRsKwRDQBygSzEF8pq4z8UXX7wahljIoAPerCAtKAwBmUAQNkVXFjFXX331ahi69957rQeNp8O899ASkAvTvCfgudcALKLyPPnpm2DIj0rGLs7DLK4FQ/50Jkz4rrvust5h8md32mmngicWgyHep3x+de7c2YwZMyZS7yBRC4Sb81CEz2cg6O677xYM+TNt6o4SDKXOZOpwNSnQtWtXc99995Uc0qJFi2zFNL6kCQPjwx+IYHFZCIaABxZ7hNThLYkyhKRkZ8s4gMUyIMOikMUmT+F4qobHhIX/ww8/bL+MWFATSlQs7ARvA0/xmjdvHmoRU6jrFGgYPXq09bLcc889Ni8nisbClCeaPB0FiOg/4RgACtBC477AF54DdCplRxYVVJqjn1z3xBNPtB4iLwyLqm7sVYSOzJHjjjvOlrYGrgs15h17OnmNanJeSF/+8RSzALDwZBHax3GEo/F/GuMgt4uwPsIDKZ8O7DGnsS/A4edpau59gSG042ksnjWg2k9jAcZGsjSACM8P7yOq4XlgTn/QiDLm7GfFvEx7iwKG0CDKsD48lcXmlB+98Yq6GCbHA4By57Of8ab9GB7aTJo0yT7Y433H/mmffPKJfR8DR3zm8FCLUEPCWPk9Htvf//73FpZ4v3q68gCMB2qEmj7zzDP2IVBUjYc7RALQeKAEEPE5fP/99xe8xZ577mk/o/nM8FsinwdB7733ng0jVktWAcFQsvrr7hlXgNAA3OulGiE2PJnywIfFAwtbFpV8qeQ3PA54VvhQZjHsLaKBjtz9epL+Ga8Lm3B6/WJRC2ywiGdcDz30kE2+B+zyK3HljplwJ74keUXtGQIsWNTT+vXrZ3bfffdS5qrx795YgQDgwfMYsADg2gAKXj8aX/QsFoFacqgIKSO0jJANXoUa18WTBGgSZ88Tbgoq0MaOHWvIf/K+4AEwPCCEfxRq8+bNMy+++OLqP/H0lrlVqOGVAkq7dOli+4YdqMLHPb3GQoGFNIsh+nT77bcbqokdeuih9rxyF4/AEIsp5oZXTdCPcbAndqXx3gB2AFGeMgNDPGQg7JK+8jSY92nU88pPP6M+JgoYUphcaauomlxxjQgNY6+02bNn288dQkUBDPIYCZnj/Qd08JAGb3KDBg3sgyJAiAqjgI/3OcHWCnwe0nigE+UDC/p5xRVXrB4InzFNmzZd4/Mwd5Q8AOIhJcfxYM9PvhjfcZxHtIdasgoIhpLVX3fPuAJ8IfhpLIjxmgBFfNgCC0ADIVSFYIjFMws4PCUAUaVyEvyMJfcYFqUsOllgsSDlyRpjbN++vV3cAkN8+THO3Cpo+ffhCSNfRCzseSIbZeOLmi9dng4SXuUVsAh7D56AHnLIIdaDAwgBfCyi0IEnpGgCjFDO+u9//7vVCXB67rnnLDQVgjKektNHwrsAEuAyN0GfexCaxsIegCQ8DU8SOVeFGrbg6aXXmEvF8rcIbxwyZIi9Jh4kFgTkMfH0ltapUyc7JwkFpBgI9gWgyIdjMRBk01hgiMUUCwoWKvlVCYvZ6JFHHrFeNxZVAB4hmmziC5wyPvKJqFJIrhgwzmKsXFALOz/iOF8w5E/VsGFygqHiOvOAxCsIQ4gq34Hz58+3XmPC3thoG+8RlSjxtvC+9h4a8vnOgyLvvYgn96mnnrKfNURYhPEw5vf4/ffftw+maEQp9O3b1/A7itAUaoTU8T0FtOX2sdSM4+FSlP0udT/9vbACgiHNDCmQAgVYxJBLwpNqFq6ED3iLwGrIGcI7xtN4/iVsgPHi1QCWCK8Cjoo9aSPcioU9XhsWxVGGSjA1CP8ip4SnknhcaoKycqaSlzPE2AAGQjLwQvBl6nlf8AzhbXniiScsILEowBPCl63nPfLuCTj97//+rw05oaQ6CwmgxCukwHGE35GHRQw+oRkAE565OHOGCPvDSwlcAEQAE09c0RNPF0+AAaMgLUzOEJ423kdowUIG4CUcB/jBmwWoEiIHCEUN2EHGGsU5UcAQ/VCYXM3WEAwV1wdPDqDDewsYAmIIgcOrw8MH/uXByMKFC+0DH2CIzwzeh3y+85nlRTrgYeYhEZ/9HBPlvPRyhghl57OLbQVuuukmG0r7f9t7E7C7prP/f13X+7avqqmlNQeVKBEyIEkRRCSmGIOapzTSiHmIaESMkaCUaNQQQ4mi1FBBQ6pSNZRQYwZDUBKpWWpoaf//93P3t573OM6wz95rn7P32d91Xc+V4Tl77bU+a51z1nffU6UWJ4FCiPe0+ghDQGIoDEf1IgKpEuAQwxN3nuxzaOZJWDtkk+OpHgKAefHFh384loJp06aZCMB6gjtVrWBmxBPJB7Aq8QQPt4qQDdGJGGFsxLaEshAQZI2Fjy9zrEG4h3AIx/Lk3SYQXxzaEbwc/LH6cBBgDH4cPGXlySoCA3b0RR8cGhCGiDefYQ8BBCPEI78jxijNbHK46uF6hgsLSRs4rJRmk8PSxfjrxUJVW8+4Ygj3PCxBHKIYF5ZT9hCHM8QQLEk7jkuht9pVc0sMudfS7iuEGJKbXP1VSiqGyJLGQx4+e3Df5P3Bv7FY+cZ7mr0axR2r/oib9wo+o3gAw0MmPu+GDRtm7zEeTCCAeJ/xmU9sYT0xBA8sNnyG8bkfkgViiAyYZJnkIQ68Q2eTax513akeAYmheoT0exHIAAEOwxzeiKsggUK71BnCisEXGpYM5sQPFhAO/Tzp8wd+5s/TRBpuTAgHXsvBjCxgCAu+TLGeYQkJ3QimxYKRNF6odFy4N/KFiwXHu4iVp9bmwICliMM6Fh2ETqnLI2NCDHKogBsWDhhwgMKagWiGlY8Zwlef3yMu4RelzlBUlpWyybG+CFqsX8wxK0VXeTrNeHDJKXW58ZYhXHewWrE34U1Cj6TZ5KJyTPN1IcQQAjrkE/gsJlBAjMTNGske58DP51CjD0641gsh9ht7EBcq9irvb97Hvk/eu6UFm9PcNyH7RtTxWcaDsFNPPdXqpzFvHkowTz6vmCOf+WTD5PO+mmWI63jPIoZC7knmyxrOnTvXPp/5zk2jzlBIruorGQGJoWT8dLUINIVApcJ07VB0lXl5EeRBcsC/8MILzXrhkyYgGjig8oVEBjYC8bmOwyrxHhxWeXqHW1iSlLjVFjONoqvMxadW9vctF0O1NhfxQVisHn74YfOxp1YPvHhCyiGCg5JPq+2fmBKfVGqFiSqGcMHjcIJVqVr8WSUxxMGntAhuVsRQOQc44/7iLUOMkxbySXNTPijq3CSpGMJSwUOJuJa8SsNjH2O9jNv4DODAHHJMxMolSZjBAwDeg43uH/Yd7zOuQ6jzkIe/Iw54eFLqIkbiES8c4rJr1XW+vhCu0P5BTa2x4KZcyU2OaxBDPAwKLYb4bioVsxJDrdotzbmvxFBzOOsuIhCcQDuIoUpQOHDhO84BH9c3vpBwn8AtkIZPOQd+vpzwGSf9NtnISDRArE3U9MqNLEgaYqjS/aOKIdxwiA9CpCD+SJTAQQlrEIcwDnIcDuolJYgqhnBr4bW4lVVLUlBJDFG8lAM4Qo11zIoYqsS+VAw1sjfy9NqkYogDIgI3ZMP6kcTqloYYSmIZgg2ceS82Koa4FsYIItyyGAfvb97HvP9Ka1LxOkRgnHuEXL+4ffH9hatuFBHbCjFUPi+JobgrnY/rJIbysU4apQh8hUC7iiG+5Mk4dMUVV7ijjz7aMsT52BIg+CeluGCR/YsAW9zHCK4lqUDoJ4Tck/FgscINLc1WTwzxhYwwgw0JGHB5w98eIYRrHE/YEULenabeQSmqGCKAmGx9u+++u8VOVWqVxBAFXklMQFwUgciMpzRmiEMfh+u4loG4MUPVxBBijziMdm1JxVAaXLLoJtfqbHI8CMJ6wg+CBxHE3/kM8o33eKnVNY21SbPPStbZavc7/vjjm24ZkhhKc/Wz17fEUPbWRCMSgUgE2lUMceDHBQQXMLLJEbSK+1dpI25h4sSJJgw4ZBNzhCjgCXOUJ42RAJe8KAtiCC74sBPoj4jA2kKhUUQQIrA0Pqjc9bDafKOKIRI94I6C/3y1OIhKYogECsRyISJPOukkKyhbKoZYPw7DxMLFaRJDjVHLohjivY41M27DzQ7BELJ8QKvFkHehhUnpe9m7S5f/f1x2eblOYigvK5XfcUoM5XftNPKCE2hXMcSyEixMCmmyfvH0kwx61EziIM68qTZO4gAC88mchiggVXNa2ZVaLYZ4IkzclHdXI5ED8VGIIA6SCCHc17z/fT2LkH/r1BNDHMpIukCQM/wp9Fut72piiLTaXMNaIaiok3TBBRdYgPn9999vcRFkSoxaqLD0bS8x1NiHoMRQNF5JxBDvGe8m12gChWijK96rJIaKt+bNnrHEULOJ634iEIhAO4sh4oZ44ktMDIdnxBFPfgki5rDB73Cfw00MqxFuYogCxEBUIdDIMrQyZoiDFanGySaIRYxEEcwXIYSgwC0OIVQvPqjSfOuJIVxZKGiLRYisVliIGrUMIYZ8I66LNSLWizZ58mRbSyxGO+ywQ8PZt0KLIdL8yk2ukXdG8teGcJNrN8tQcqrt1QNuts1OoFBOUDFD7bWnymcjMdTe66vZtTGBdhZDuIPgN09w9fz58y1m5+mnnzY3MdziEAGIAYp1elGQZmalVokh4qKmTJliVjLEHmICIcT8faIELGdxhBBvjXpiCPE1btw4s+ogPLHCxbEMcS+y2+233362htdcc42JDpJfkMKWgw79NypkJYYa+4CTZSgarySWIe6QtM5QtFEW51USQ8VZ61bNVGKoVeR1XxFISKCdxRBP4XxWJSwHHJhJn8qcySxEpiUO12RsItuSfzLc6GE66hI0201u4MCBVpSQekvM37sCkn3JJ0pgzr7mVNx51xNDrAGCjKQJWIZqBWzXcpNDuJEMY8iQIW78+PHunHPOsUxSXEPMCKnR47gUSQxF3cH/eZ3EUDReEkPRODXrVRJDzSJd3PtIDBV37TXznBNoZzHE0iCIcNMiWQBiiEB8LBUIBF+MDyHkY2XiCoIo26CZYgjhg8hDMCBGqKtEvA4WMP4fUVI65yTzrieGfCB3lIQM1cTQwQcf7MaOHWuZ6Bg7rmgkxSDGi3ouZJOLG0AfWgxRzV5uclHeEeFeE8JNDlfRkIlTJIbCrW+Ink488US5yYUAqT6qEpAY0uYQgZwSaHcx5AURAujFF1+09Nkczm+44QYTCFiHSKNNLFESQRBl+ZsphoiPwjWQpAmbbLKJxUb5RAmkoMYdMNScEUPnnXeeI3W2LzQahUel18yZM8eRGnzEiBGW3Q9XvieffNIsQSTC8CKjNJtc0uKmEkONrZYsQ9F4SQxF49SsV0kMNYt0ce8jMVTctdfMc06gCGLICyJiTKgBg6VozJgx9pPURayR5W9WzNAll1ziZs2aZcVj+UEEeSHE028EYNz4oErzRQzhgsK9+DvCM24jvosikcOHD7dMdwg3LD+s1aRJk6xbX3T1iCOOsHivpI1CqdSXIs04FrUkVh36kmUo6Yo0fn2S1NrsJ190NSuptZVNrvE9UO8KiaF6hPT7pAQkhpIS1PUi0CICRRFDZJA78MAD3a233mqkOfjee++9FjPUrNYsMUQa6zfffNN16tTJXORwA8S1jPggrGClFehDzB3xM3XqVHNDRMiUFnWM0z9WLBJckOQB8UY76qij3MUXX9whhhBLzIcfxG2SRmpuRDJ1jHAlxH0wbkMMDR06NJGginvv8utYe8Qpjex7/qAPr8WLF5slFOHXqGsY64yrZZZaCDe50NnkeC8k+XxRAoWwO2zUqFFykwuLVL2VEZAY0pYQgZwSKIoYmjdvniOhAPOlYXFANGAJaFZrlpscT7kRf4gUX32eQ29aVjCfIAH3KRI1kMEvbuPATnKHlVde2WKAvDApF0MI2VdeecXSpXPPJNYoxBspuX2dKRI9xG1ZEUOsu08lz1zgw2EfIUzKeX5YN0QSArmRJjEUjZbEUDROzXqVxFCzSBf3PhJDxV17zTznBIoihh588EE3cuRIOwTSOBROnDjR7bzzzk1bwWaJIeZIQgEOu7jbcLj38UFpxEVxDywNuLORqMJbI+KAxUqBcOPHZ7qjn1IxxL+5F0/O3377bctu5tc1zj0RA2Slw+WOGKVa2e7q9Y8YIp4piatdvXtE+b23ziEmWXPWBXHE3xFKCE72CPwaFUOIXRJXZKkltQx5N7lGrWS1GCQVQ+xr9mOcDIlZWpusjOWkk06SZSgri9Gm45AYatOF1bTan0BRxNCCBQusxhBtxowZbsCAAa5Lly7mFtWs1iwxxEGYA5Q/RIWMD6rEyoshRBAHbA7b/J8XXo38nWs4wPPjax9xzyOPPLIjZoh/I34QRBw4OcgmsQxhHcGdCXdC3PKSxI1kRQwhfhA5xIfBFAHjXeNYHw7ZrBcxWo2KIfrz7ovNeu/Uu08IMYSATbL25WNstRjiYQg/rFepa2xpkpM0Ho7UW6tW/V5iqFXki3NfiaHirLVm2mYEiiKGSpft5z//uVmJmt2aFTP0gRXbZwAAIABJREFUyCOPmJsccVE+ViTNp8scronFQpx4IRSXLYc3RCpj5yDvD6flYsjHw3Cg5ydJFjvYILywoPFnElZZEUOIRURxaZwQ8/NucvBjrfh3HLfAJIzi7o1a1yURQ+2aQIHPAOZWyUXSs0QMsf5FEEUSQ2m889RnKQGJIe0HEcgpgSKKocmTJ1sa6Ga3ZomhK6+80j366KOWRnzbbbe1+Kg0Eid4fliDxo0bZ/FXSUQJ/RGPglWDBAnf/va3O6wW5W5yvnaRL6ybdC1Ln54nORgihg455JCWu8nBpdx1EGHs3eR8XJd3oUzKr9XXJxFDjJ3rsUZmyU2O9wIWvDj7ESGMCCLuDuufF8L8f6ng571Lmv0492j1mjd6/9GjR8tNrlFoen1DBCSGGsKlF4tAdghIDDVvLZrlJkdqbZIK8GQY68o+++xj8TD+QBT64OPrDJFSOmkj0cXNN9/sjj76aBszBzVauRhKep+0rs+KGKo1P1+ImNek7UKZFufyfpOKIVzaEA8h3xu4JRL3FrcRz4WYaXRMrC8PFFhbkoLgIuznhkDmfeVFH9bcpNbQuPNr9nUSQ80mXrz7SQwVb8014zYhIDHUvIVslhiiHo+vL0TKaw5H1OQhQxuCKPQBGDHEPak1lLTBiKKrjHettdaqmFo76T3SvB4xdPDBB7fcMpTmHLPYd1IxhFhIkoSjEhOERpLYqriWIW8VZD5rrLGGJRrxMYT+AQkCCFdJRBOxco0KrizugXpjOvnkk2UZqgdJv09EQGIoET5dLAKtI1BEMdSqmKFmiSHq8ay77rpu6623drjm3XLLLRY/svvuu1shUx8oHuoAFFIMPffcc27ChAnmxsgccJWjlccMte4dU/vOEkOtWZmkYohRJ3XxLJ95iAQK1HOK8z711iHGxPsTV1kfL4ZrnJ8rD0Z8ko3WrFzz7iox1DzWRb2TxFBRV17zzj0BiaHmLWGzYoYuuugii98ZNGiQTY56PHfffbfF4yCGyKTH4YgYkhCB8By2EGBUeK/UeELNoSvKvRBDZ5xxhhVB7d69u8VMSAw1b4/m9U4hxFDouYcQQ0lSa/sU+4ipUsFD4gyfZS60lTg0w5D9SQyFpKm+KhGQGNK+EIGcEiiiGGr3BAq4mXXt2rVDDPEUGCH08MMPuyeffNLSSO+5554mNEIkVqgnhubPn29Pp7H01GuIIawrw4YNcz179nQ8GaflKWYINzkf61Rvvvp9GALtKobiWobCUG2vXn7yk5/ITa69ljRzs5EYytySaEAiEI2AxFA0TiFe1Sw3uXIxxNgRRBTdfOaZZ9y0adMs5TKJFVZffXV7alxah6TRudYTQzfddJPVeBo/fnzdrttBDB100EGKGaq70mFf0K5iKIllKCzh/PeGZWjXXXd13bp1s8+90syBP/7xjx0W9UZrbjVKhc/hM88807JvVmqbbbaZO+6441yvXr1cp06dIlnTGx2DXp8eAYmh9NiqZxFIlYDEUKp4v9R5K8WQHwjxArNnz3bXXXed1QXii3fVVVc1QRTXZaaWGOLL/6yzznIkcpg1a5YV/pwzZ44Vu8V6grteaZMYat5+bKc7SQy102qmMxeJoXS4qtf/IyAxpN0gAjklkCUxRNYj/NnTbrfffntLiq5mQQzBlngB4pduu+02q6+CyxwubGS+ihrbU7pGtcQQ/ZPA4bLLLnNTpkwx0fWb3/zG7ocbHBnjooihPCVQwDIkN7m038Vf7l9iqLm883g33ORkGcrjyuVnzBJD+VkrjVQEvkQgS2Lo/PPPt3gWrAk+g1KSv1dbalJMDx48uOk7oVkJFCq5yVWa7BtvvOF++9vfuoULF5oo2W677b6UWCFqFqtaYogYJdL5/uUvfzEXFAQQlil+iANaaaWV2k4MHXjggZlwk2NdEL401hL+vugqv6ORYhmXybw3iaG8r2D645cYSp9x0e8gMVT0HaD555ZAlsTQeeedZ+mg0274i/vA/LTvVdp/1sQQQpPq9A899JB76qmnrAbRHnvs0VGPKGocUS0xhBXIW5ywyPXr18/E7q233upIZOFTZ3tO7eAmhxhqtWXI183xQod/+2QZZBnDAssPv087TqIZ7zH2cfleasZ9a90jRDY5JVAIt4pjxoyRZSgcTvVUgYDEkLaFCOSUQJbE0K9+9SsL6m/XloabHEUTEVkbb7xxhzWt3DI0c+ZM16dPHxMhuKztt99+X6pdQmIFLDV33HGHHZD33XdfK9paLY6IrHS9e/fusCjUEkPHHHOMI5scabzffvtt179/f7f00kubpYhxLr/88l9a7nYQQwcccEDLLUOffvqpiVvWkMa/sZ54y9CKK67oiB9jTdpBDL3zzjuWNj5LLYQYUgKFcCsqMRSOpXqqTEBiSDtDBHJKQGKoeQuXhhgiZfaPfvQjN3r0aPeDH/zADrvlYogsSYcccoi5xC1atMgde+yxXynkiLVg3rx57oYbbnB//etfrWYQ1es5TGM9KHWZGzlypKXlph/cGmuJofvuu88RC0bjcI6LIn8i4hBo/L20SQyF2Y+IH0QOVjnWDsHL4RxrH1YiLA6IIURE+RqEGUFze6Go8AorrNDcm9a5m8RQppbDSQxlaz3acTQSQ+24qppTIQhIDDVvmdMQQwsWLHBdunRxG220kRsxYoTbaaed3JVXXvmlOkMTJ050O++8s/3/8OHD3TrrrFNx0sSXvPTSS5ZYgX532203S0PLgRpB5IumbrvttlaviFpApKTlYD1p0qSKRVfLE2KUxoBVcsOrJobylEABy1Cr3eTgjiDyvPmTMcEcEYR4YL0RTN561Lx3Qvg7le6r8L3H61FiKB63tK465ZRT5CaXFlz1awQkhrQRRCCnBCSGnB0OsZjw9BwXLqwe3hrCU/WoiQTqbYE0YoYQLVhweNqPcKHgJ+5QW221VUfRVVJbczjGKoMVyYuaauPF2kR8DwkWSLu94447muAh2J42aNAgh8WHJ/G77767HTAQRzx5LW8cyKs1+iut9cHr2kEM7b///i13k4MlFjv2BQ3O5QkUEBD8XzskUKj33mvF7yWGWkG9+j0lhrK1Hu04GomhdlxVzakQBIouht588007+H/wwQcmenAXW2WVVdzAgQMdcRXEusStv1O+gRBDpJcmgUOoxoHrjDPOsKf8jJ/6Pd27d3ekd/Yi7rHHHrOD8XLLLedGjRplVh/ifhBP66+//leGwiH5/fffd1dddZXVI8IShBjyh+Zf/OIXbu7cuXYdViOSIvTo0cPqCZW3a6+9tuJUEWRkr0N4ljZiiRj7pptuakJsqaWWsl+/8sor7uKLLw6FLbV+TjvtNJcVMZTaJNVxJAISQ5EwNe1FEkNNQ13YG0kMFXbpNfG8EyiyGCID1c9//nM7cPuEARQFxVUMN6JDDz3UAvyJqQghiIjPuPvuu01ghWqIuCOOOMLEEAIDSw3pqrHe8DuEzWuvvWZZ+hAmFFlF1Nxzzz0Ws0MihPLGNWSXQ3xgUSI5A8VR/bjPOecc9+yzz9plBK0ffvjhdq9TTz31K31Nnz69qhiiXwRaaXv66afdYYcd5gYMGGAWL8QWDTHG/2W9eTHUaje5rHMqwviSiiEstDwsiGuZxirLQxDez8T2eYsw71Wfct27wBZhPcaOHSs3uSIsdAvnKDHUQvi6tQgkIVBUMcRB4cwzzzThQDyNz9rE4R/3MOJmllxySRMXXhDVcy+rtw70Tc2dkI3kBOutt56JliFDhjhqafz+9783qw//T7vxxhtNYNx1112WHIH6PlxHKuJK6Yi9qxoCCKsQ1iNc4nygPW5x3IPCqePGjTORcvXVV5vVqbz5+XJfWJcKQVy0yt3kEFkcWnD323DDDTssR1yXh0B/eMgyFHKH57evEGKI913cz52PPvrIHvTwJ+6/vNdIXMLDEP++498+yUZ+SUcbucRQNE56VXwCEkPx2elKEWgpgSKKIZ6KYrGgvg4JAHDHKi3yypPUF1980f30pz91u+yyy5csI3Gf0qa1yBRMxcJCfSAyxiEgsOh07drVXP1ol156qaP2DdYuBCD1nEpjongNc0YgEgt0880323VbbLGFCSEsNBzKfKA94hH3wpNPPtntsMMOdrDinmSgq9TgzUGEMfj0xzyxrpTSuVrMUFr8QvcrMRSaaH77SyKGeD/izhr3AQDuvrzHKabMe5W4SD67iCHDCu5dXrE++fpT+SUdbeQSQ9E46VXxCUgMxWenK0WgpQSKKIY4AOAet/fee3dYT8oXgUPDH/7wBxNNxLCsttpq9nQ17lPatBYZlxesMliwOnXqVDG1NsKOQxEHoCeeeML17NnzKxYZRBWFUB9//HH7HWm66Y/4KVzUcGfz4oWsdByoNt98czus1Uqtzbw5FJK4AYsSNYxefvllc0XE6lQuLttBDFHHycc6pbXu6jf7BJKIIWaH1SZOQ0hhkcVazHuY5DBYVn0mQd7L/nOM1/EeztpDnjjzrncNbrx8BmE1J26z1CrNQzFKEKRdc4u14YEUD00qtc0228xcmXv16mVrl7Xvm3qMi/57iaGi7wDNP7cEsiSGKAiKhSPt9uCDD1pAPu5MteJ3eJpKhjRiaxAHuNL5jGppjzFq/4g2BBGufP5AU15nqF5fZIJDCOHKhvjB/Y0vYkQQ/eJG4+Om6AsxWeq+U08MkWwB97dnnnnGEVNz/fXXW7FPvvQlhuqtjn6fVwJJxVDceXPgxjLkC+/yJ+9hDta8V32yFfrntRJDzlEcmhIEEkNxd52ug4DEkPaBCOSUQJbE0L333msZxkI13MIQCwSzlx66f/nLX5rAod5OvSei999/v7vzzjuthg9PE8v7CjXWkP1EFUMcirAUTZ482Q5PuNatvfbaloKbTHoIISwcCMBKNYH8mOuJIZI1kKhhwoQJlmSBP8k+t+eee35l2nmyDJFsw9fu8RPhiS+WISVQCLmj89lXq8SQp4VlCLHDj3eL5e8+eYId3v7Xda4o1gfem9UsQ2effba5+YZ+2IV1DwuUd3eUZSif7+Woo5YYikpKrxOBjBHIkhh65JFHzAITquH6hQsZhUY52PuGi9zQoUMj+eMTfIwLBUkHKG5KUoGsHx6iiqFHH33UhAnufxtssIEJIZIcYAHzQgjLWb1aS7XEEAevK664wjLzkQIca9zxxx/vyEjHPctbnsQQ8VVYyRB1/hDFgQtXwFI3OYQmB6Ks75tQ7zv18x8CrRZDjIHDtxc97bwuvrhzeUKW0jnzIMYXki53k6OMAMWSQ2b65N64KFOegM88MvpJDLXzLpRlqL1XV7NrawJZEkPPP/98xbo3cRcAVzj/5Xfsscda/R2+7EiM4F20cA2rVfeHLy9ei8WKZAJYTWp94cYda8jraokh5sPTymnTplnGPB8fREwUc/PxQVg2eJoc5QBfSwyRtY6EDaT2/s1vfmNxRueff7793SdTKJ17nsTQ5Zdf7mCNsCb7HZn5cAP0Yoj9DE9YcxDiqXQ9S2SofcA6YxX1RVdZS28d4P8oMMxYyJgY+gAYag557ycLYijvDKOMn/18xx13mAvgXnvtVbWIcC0xhPWahDPlBYh5mPOnP/3JHnqQLMYnkYkyLl5DiQJiI4cNG2Zxk7gfY4VSzFBUgvl6nSxD+VovjVYEOghkSQyR9YjMbqEaYohDOKmyt99+e0uEgKjBMnTSSSfZbSi4yiG1Vjv33HMtAQGuXWRWC+1KEWq+vp9aYoiaQxwc/vznP9tBGHdBhBAxQBzcObTzhe8PzlHGVksMkSzB13IiTghXvFmzZrnTTz/dWJa3PIkhis9690lc4374wx864t6wfiEmEd39+/d31LOaPXu21WMqP2xF4RvnNV4IeaGDdYqGuOV3xEbwJ3FxacdJxBl/O1zDQwcsyWrhCWAJ4j1Fw6KNlZbPNh5KIFxwYeXzDEHKQxf2PQKkmmWImEYedpU//KFPyhLw2YUVfZttton0gMjPGDFEMgSs7Xz3YH164IEHzDJeqSmBQvi90sweJYaaSVv3EoGABGqJIZ5iISawGCSpdxF1uGQ24oAeqr377rt2EH///fftwIdbFk8O+SLlYErSAOrl8ESQg2y1Q+GFF17oSDKAaMB9LOSBlqeFoTOPVRJDPj6IwzrWGqxhJEpgThwasGr4RAm14oMqrU0tMcShBFcR766DSx6HRO5d6SlrVsUQc0T8+HnA4eGHH3a//vWvDQkMt9pqKxMXHHTYx9R84iCFFYZiuyeccELQvVPrfULQPHx97BLMORhiDWIv8J5mrGQay7q4D/V50Ip+fNHgVty7ne/JZzqiggdeI0eO7KgNh0szFm/2OQ8CeL9i0SGDHg8siBNl7yNSS6209Mdryi238+fPd5dddpm9V3bccUd7uBHFWu7Z8yCOhyI0PhMog8D3B987EkPtt0MlhtpvTTWjghCoJYZ44rbTTjvZwZmA+ka+BOLgI+FB3Loale7HE8KzzjrLvfPOO/ZrDvykNeVQeOSRR7rf/va39kSRJ3bUE6omhhAXL7zwglmHyLYW6vCIdWb06NHGNmQrF0McfmfOnOmmTJlit6EYK/FP3Lc8UUK9+KBGxVCl1zOeanspq2KI2LFLLrnE9oBvJNcg1oAGN8QQT4CxeiFCENEc1Hi6TO2mo48+2uKzmtEQb1iD2NOMjX/D3FuGeLjB77FayTKUzorAWi6I6bDF4oyQx4WNeE4eupDyn/i9GTNmmODhgQB7fMstt7SHPriz4irN91lp9k1GyPu7knCl1MCkSZPMispDM2qlNeIm/eqrr9pDEd/4/sACxfeOxFA6e6OVvUoMtZK+7i0CCQjUEkO4hREvw4e3r1OT4FZ1L0W0cEgL1fgi4mkecUEcUglixU2BbHJkDiIlNcGt/F+txAgXXHCBHWooaIrLRahMYddcc40bMmSICayQrVwMcWjnC50nn8yBteSwABMEIvPxdUjijKNeNrlG+syqGGKvkHACNxbfEJfEotF4Yoyw5SBG8VuYYknCNZODFJYh6jvxZLoZjSfiPFwobf5BA+PBCstrsB6FEvfNmFee7tGs+LA8MQk11jlz5pgooXD2PvvsY6KHBz7sef7u40Bxb+N9h0vuKaec4gYPHmyuuoij0gcyWJionVb+kGbevHlu0KBBJrYoLM29Gnko+PTTT7t+/frZtPG0IKYQlzwelEgMhdoN2elHYig7a6GRiEBDBLIUM8TTPqxRoRpfcDzN48sRUYfo4fBPPQkfM4SrBQfZWgcXnux973vfs5gh3LtCubWRZQ2xloYYwvrTt29fd9ddd5nbCGMmvTWHADLG+UQJPoA+ycGtKGKIOklbbLFFx/ZE7OD6xpNnhBCZELE8UswX3qQsxy2GOCyuJXYg5P6u9z7xaZV5nV9f7yaHGOLvpfWj6vWn34tAVgjwoAsXNFxVSU6AwMAdFRdoLEJ8zuGOtmDBAvvcRuggRKrFDCGqeP+WW334bCPhC8W3b7jhBvusbuSzkpgh4jL57MVKTHwqCWWUQCErOynsOCSGwvJUbyLQNAJZEkME1m+00UbB5s6XJW5yHFbJ6IMQouHDjWsF1hDchPz/V7oxTxoJyiUBAy4WPNkPFdeUphjC9YkvcuoI4f6xySab2Bc5IgiLEAd0DsKNJEqotjChxRBuZsTawJvxZqFhGSoXQySi4BBFoWBEDwcpDjleDJExD0snsWsIcp5Kh9o7WWCiMYhAqwjg6oyrGWKI9xx/9y5xPFTzMa58vvMgC3fgWmLoxhtvtPdxeTwoDxSwLhEHiIdAI0IINiR54AEJ1mIepGCF5d8SQ63aOeneV2IoXb7qXQRSI5AlMYSL0YABA4LNlSeFWIdwbSuNi7j00kstFoqnhzSCY0mmwBcsX4Z8KeJSRnvsscfsSR7/h4sZT/ZDxVikJYYQe9Rs4hCAhYIxk6WvNFECc2g0UUItMYS45MlqqTUizkKSURDXEvrDPbO0PlSc/kJdU0kM4X5J/BMuOd51xosh3OR4Ks3hx8flVMqeF2p86kcEikQACxDWIR44EP9J/BDun7gA8znu66MhkHAF5fOOhyzVLENYf4jpqxbjNWbMGEuJ3WgjMYP/jvUJHSSGGqWYn9dLDOVnrTRSEfgSgSyJIb7Ydt9992ArxEGVw3n5oZ/78Dvuxe8QQ9SCIYiWp/sIJSwnNPzMycSFK123bt3s4BsqKDotMcRTTg4KiEDmg+WLJ6PERSGOOKDHSZRQbWE4cGCBw68eAQrPuI2+EA3EUiHivCiN21+o6yqJIQ5k5XsLMURmQjj7zHP8GZJ3qDmpHxHIMwHeVzz0wQXNu7fVstzUEkO4u44fP75q/FxcMcRnBGPyD0tUdDXPO67+2CWG6jPSK0QgkwSyJIY4xONilHajGCbxHMQOcWhFGPE0kSeLfHFxAMdCxBN9MhBtuumm5gZFvBDWlUayCdWaS1piiHSwxIQwL4QJ8/GJEqIWUm1kDbgPWZdwSyQJBveO2xgfYgghh1tfs7Kv1RtvJTFU6RovhkIl2ag3Lv1eBIpMgAcwfIZHcV8744wzqlqGqBdG4plqVv+4Yqh8bSSG2nu3Sgy19/pqdm1MIEti6Fe/+pVl60m7IXz44kPckFKb2JnS+jF8sfIasgfhZoevNy5yuJ1hMWokm1ArxBAxPFho+BOhgqAgViVEfFCl+cCOuBiEEG4hBDDHbYwRCxbijZ9GK77HvW+96xoRQ9SyCpVko9649HsRKDIBb3WNwqCWGKI+0UUXXSQxFAWkXlOVgMSQNocI5JRAEcUQ1hKKqBInhMWHjHO+CB9frgsXLnT33HOP/ZABjEB+b6ngcB7lKWSU7ZCWZQgLFz8IIRpucVizQo270tNOrEG4E/raHlHmX+k1CE2EG5x9pru4fYW8TmIoJE31JQLNJyAx1HzmRbujxFDRVlzzbRsCRRRD+HFzuKUuBaIIsUB8ClYfrBtYgwjkpxaPL1CK6xaWivJsQ0k2QlpiqDyJQdrxKtwP4YUAg60XYXHYMFaEm/8JZYWLM5bSaxoVQ3KTS0pc14tAWAIkLqiWQEGWobCsi9qbxFBRV17zzj2BIoohDu+4kCF8iHUh/TR/x7KB2OEgS2wQbnEkTKBYHv/GUhHycJ6WGGrFpixNFpD0/qUWrLSsWY2OsRExtOeee8pNrlHAer0IpExAYihlwOreSQxpE4hATgkUUQyxVFgwcO0iJSuWoJdeesnStOIyR8IBfhBAZGHjh1o9oWNu2kkM5XT7Rx52o2JIlqHIaPVCEWgKATJeyjLUFNSFvYnEUGGXXhPPO4GiiiEsGbh1kWiA4H9q24wdO9YK8yGECIDHLY5YItznyDIU2kohMZSfd08jYoiaVEqgkJ+11UiLQUBiqBjr3MpZSgy1kr7uLQIJCBRVDIEMQURdG9zjqDBOMdYLL7zQbbbZZuYS57Owha7L45dLYijBxm3ypRJDTQau24lAYAISQ4GBqruvEJAY0qYQgZwSKLIY8oKIYquDBg2y+KFDDjnEnXvuuZbNjOKqBPKHjBMq3SYSQ/l50zQqhuQml5+11UiLQeDss8+Wm1wxlrpls5QYahl63VgEkhEouhiC3uzZs12/fv3MXY6scn/6058sXogW2jVOYijZfm3V1Y2IoSFDhshNrlULpfuKQBUCEkPaGmkTkBhKm7D6F4GUCEgMOXfJJZe44447zlzmiA168MEHXZ8+fVIi/n/dyjKUOuJgN5AYCoZSHYlASwhIDLUEe6FuKjFUqOXWZNuJQNHFEBnlCHi/9957LYYIS9D48ePd6NGjU19miaHUEQe7QaNiSG5ywdCrIxEIQoDPdWWTC4JSnVQhIDGkrSECOSVQdDH03nvvuRNPPNG99dZbHSu40UYbOaqVp90khtImHK7/RsTQ7rvvLje5cOjVkwgEISAxFASjOqlBQGJI20MEckqg6GLos88+c3PmzLG6Qy+++KLr0qWLI3vcBhtskPqKpiWGSAiBZcLHO/FnmrFPqYPKwA0aFUOyDGVg0TQEESghQMZQWYa0JdIkIDGUJl31LQIpEii6GCpFO23aNLfjjjumSPvLXaclhu655x5LBoGFAhGEuCMrnlp8AhJD8dnpShHIAgGJoSysQnuPQWKovddXs2tjAhJD/7e4t9xyi8UPNaulJYZICDF16lQ3dOhQt/3221vRWFKFkyJcFqJ4qysxFI+brhKBrBDIgxjafPPN3QknnOB69uzpVltttdTKOmRlTdptHBJD7baimk9hCEgMtZ8YmjRpknvzzTfdp59+6jp16mQ1lPiTQrL//d//LUEU493diBjCFUducjEg6xIRSJHAhAkTMuEmxzgo8M3DKdyz//3vf9us//GPf7jevXu7Y4891q2//vpu5ZVX1md1ivshja4lhtKgqj5FoAkEJIbaUwx17tzZLEKkCf/nP//pNt10U9ejRw+39NJLm9uc4ogae3NJDDXGS68WgawRyIoYmj59urv//vvtYRXxnZR0oH3xxReuW7duZs1fa6213AorrCAxlLVNVGc8EkM5WzANVwQ8AYmh9hNDF110kVtvvfXcgAED3CuvvGJFZJ977jlzvejfv79bbrnlrJ6S3Oaifw40IoZ23XVXWYaio9UrRaApBCZOnJgJyxAZTF977TXHn8R2YhGi8Xm84oorujXWWMP+XGaZZSSGmrIzwt1EYigcS/UkAk0l8Oqrr9rBmaxq5a1Xr15u3LhxrmvXrm7NNdc0F6s0269+9Su3zz77pHmLmn23S8zQz372M1sz3OOonfTOO++4hx56yGopff/733d77bWXCaIlllgi9TVt2WIGvnFUMTRq1Ch7L+GSqCYCIpAdAgsWLHD77beffTauuuqqX4rH+fGPf+x4iMRDokptzJgxjqKtIRoWoL///e9u8eLF7sMPP+ywDCGG+NzAeo8QIs5TMZ4hiDevD4mFnddKAAAgAElEQVSh5rHWnUQgKIG3337b6uzwlIoPZy+K+BDmS2Pfffd1uFzx5ZF2RjKJoTBLWyqG6BFB9PHHH7tHH33U3XzzzeaCgehcfvnl7QuXddWXbm32UcXQDTfcYJY4ivnyfiImQE0ERKD1BIjD2W677dzaa69tlhfEh2/NFEPECOEah/syViH/GcFn8Ne+9jVzY0aUpf3wsfUr0n4jkBhqvzXVjApCgA/kJ554wi1cuND97W9/swMcjQ9mAjjXXXddy2rzne98R2Io8J5IK5tcuRjygogv4YcfftgEEWu67bbbmjBSYoX6CxtVDJG4Yu7cuVbEl/cT7y81ERCB1hPgs26dddaxB3vf/va3WyaGeDjlf3zyBE/Hx3LKhbn1+yXOCCSG4lDTNSKQAQJ8GONGxQ/WIcz3XgwRgI/1gEBO/l76JC2NocsyFIZqJTHke+Yp5FNPPeVmzJhhAbybbLKJ/eCWocQK1flHFUM86UUEEQvAjw+ODrOy6kUERCAuAQQQD/X4PltqqaW+ZA1vpmUo7vh1XfYJSAxlf400QhGoSIAnVAggfnCl8k+yeUJFTAkpgvniaIb/ssRQmE1aSwxxBwTw/Pnz3SOPPGLCqHv37pZs4Vvf+pYSK1RZgqhiyMcD+PeT3OTC7Gn1IgJJCfjvMv7EDa3UNVhiKCldXW8Pkf/3QPX/CYUIiED+CPDW5QDHoY0/S832xJLwg+9yM+JKJIbC7J96Yoi7sO5YAokjmjZtmrmOHHTQQR2JFZqx3mFm25xeoooh3j+l7yd9NTZnfXQXEahHgO8x/11W7oYmMVSPnn4fhYDEUBRKeo0IZJSAP7CVH9xKn5w1I8BeYijMBokihrwgImEGFqJbb73VgopJmPHd737X4ogkiP5vPaKKIc+19M8wq6peREAEkhCo9X0mMZSErK71BCSGtBdEQAQSE5AYahwhWctmz57tNtxwQ8tERCsXQ7hs+VTPHOrxnS9tWAVnzZrlrrvuOhNEPuMS7iT02Qwh3PjMm3tFI2KouSPT3eISIL5r/Pjxtr+JlzvwwAMtsYhvWE7nzJljBYvLG9Y/asWQmUwt/wQkhvK/hlmYgcRQFlZBYxCBnBMokhjCCodoIVZngw02iC04CNYfNmyY23vvvd0222xjAcLlYuj222+3zHHz5s1zTz/9tDvggAO+cj/cu/gdiRWoiu4TK5A4g4Ni0bMbSQzl/MOlwvB5SHDqqae6fv36uUWLFpkQ4kEAhYp5H/H7u+66y/6POms8NKAuGzW6iK3kfcUhOu3EMu1HPnszkhjK3prkcUQSQ3lcNY1ZBDJGoEhi6P3333cHH3ywVRs/66yzLJtbnEYhwS5dulgtqF122cUNHz7c/frXv+4oukqf5557rtt///3dVVdd5fr06WOiqZK1B4HG027iiEi3ToHW7bffviOxQpHrXkgMxdmd2b4GsTN16lQ3dOhQ2+8vvfSS69u3r/v9739vFtEtt9zSLEc9evRwm222mWVffOGFF0wIUZD66quvdpMnT0695EC2KbbH6CSG2mMdWz0LiaFWr4DuLwJtQKBIYujOO+80McSh6/rrr3cDBw6MtYKIIQQVT62pC7XHHnuYS1z//v3doEGDrM+JEyfaaxBgWIXIDlitIYioio4guueee+wpOIdF3OeqVWePNfCcXSQxlLMFizBcxBDvBx4kkAL9hz/8oQkiXN/uvvtut/XWW5v1h/cRAolYOkQQFtb11lvPPfjgg+7000+PbdWNMES9pEkEJIaaBLrNbyMx1OYLrOmJQDMIFEkMnXTSSWaxoW2xxRZWDDBOI2YIbj75BTU0evbs6Y4//nhzjaONGzfOXOBIjrDnnnvWPbzRF/EUt9xyi/vJT37ifvCDH1iKdRIqtKJxYIVRK5vEUCvpp3NvxNCJJ55oFtD77rvPXXPNNWbpGT16tJsyZYq9T7CGIpJ23XVXE0KjRo0yNzrqsr3xxhvmJqeWfwISQ/lfwyzMQGIoC6ugMYhAzgkUSQydeeaZJlJoxPxsvvnmsVaPQ/oxxxxjKdGpBYWFaaWVVnKDBw+21NkIm5dfftmsRRQB5Uk21iSefOMyh1tQeeMpOeKJAyH98zrc+HyChlgDTXARh1Lc/FrZJIZaST+deyOGSBrCAwLei7yPbrzxRjdmzBh3+eWXm7WIfb/XXnuZu2jv3r3dySefbHFDf/3rX91bb73lDjvssHQGp16bSkBiqKm42/ZmEkNtu7SamAg0j0CRxNDjjz9uB/yll17aYnnIBheneTc5XOQQQIceeqi57/C0G4GEGHruuecswcK1115rBzruNXPmTPuz/L4IJq7/3e9+Z0/GcRHaeOONLaAcsdWK1up9wZwlhlqx8uneEzF0ww03mBso+51kJCQLofjwAw88YMlN+H/eM88++6z9Py50PFzADfW2225zY8eOLbT7aLor1LzeJYaax7qd7yQx1M6rq7mJQJMItPrQi1sYMTfNaNT3wR0HlzaEStx4nIULF7qdd97ZYh/IekX8w8UXX2wxDT4lMK4/I0aMsEMcrkATJkywIHDuucQSS3RMl74ICidVN+m3EUG471GQdfnll5cYeuaZlrvrNWNvFuUeuIKSUh43UOLkHnroIXvfUHeLDHFbbbWVWVARSLjI8Z4l1TYPGHbaaScTQ/vss8+X3kNFYddu85QYarcVbc18JIZaw113FYG2IlAkMcTCIVIQMGuttVbdOJ5qC83TbeIdSA+MgOEQV55a+7HHHrOMWFh6pk+fbvcszwyHECKrHZYhxkO6b1IN43JHHBJJFzgUtqK1el/IMtSKVU//nlhOibljbyNwSDCCpRZrKzFyJA/h/UBNIRKI8CfWIx4g8J4gHTdJFVoVS5c+oeLcQWKoOGud5kwlhtKkq75FoCAEWn3obaZliCW94oor3I477uhWWWWV2CvMgY4n1riw+XTZ5WIIK5Avnkp6YA5zpam1caPjGoLCcQnCuoQ1iIMeAovDIte3qp5Kq/eFxFDs7ZnLC30yEv8e4d/1/p7LiWrQHQQkhrQZQhCQGApBUX2IQMEJtPrQm0cxVGnLlIuhatsKkfTUU0+5Sy+91JIt4BZETAQiiCfhxEiQeKGVQoixt3pfSAwV/INJ0297AhJDbb/ETZmgxFBTMOsmItDeBFp96C2KGOJJN+4+1E6ZMWOGuQjhRkfxVkQQ8UEIISxI3p2uUpHWZu3GVu8LiaFmrbTuIwKtISAx1Bru7XZXiaF2W1HNRwRaQKDVh96iiCHSAl955ZVWL4XYB4SQjw9CCBE3QXIFYiFaKYL8Fmz1vpAYasGHgW4pAk0kIDHURNhtfCuJoTZeXE1NBJpFoNWH3iKIIQTQeeedZ9mzvve977lu3bpZfBCps0sTJSCCsiCE2Hut3hcSQ836BNB9RKA1BCSGWsO93e4qMdRuK6r5iEALCLT60NvOYghXuGf+NzX0BRdc4BYvXmzFVhFDJG8gRgi3OCxCuMW1KlFCtS3X6n0hMdSCDwPdUgSaSEBiqImw2/hWEkNtvLiamgg0i0CrD73tKobINvfoo4+6KVOmWCph0nCTKAFrUHmihKxYg0r3XKv3hcRQsz4BdB8RaA0BiaHWcG+3u0oMtduKaj4i0AICrT70tpsYGjhwoHvrrbfc7373Ozdz5kyz+Gy00UZmEfKJEqil4hMlZFEIsQ1bvS8khlrwYaBbikATCUgMNRF2G99KYqiNF1dTE4FmEWj1obfdxBCi55prrnGvv/66ucJ1797dEiV4IeQTJSCSsiqEJIaa9e7TfUSguAQkhoq79iFnLjEUkqb6EoGCEpAYCrPw1BkiE9ycOXPcRx99ZC5xXbt27YgP8oVUv/71r5sIyrIQkhgKsyfUiwiIQHUCEkPaHSEISAyFoKg+RKDgBCSGwmwAssXdddddljIbIYQ1iEQJxAiRKGGppZbKZKKEarNv9b5gXB988IEloNhiiy3CLJJ6EQERyAwBiaHMLEWuByIxlOvl0+BFIBsEWn3obRc3ueuvv97NmzfPbbrpphYnRFwQbnL8ueSSS7qvfe1rmbcGle7IVu8LiaFsfD5oFCKQFgGJobTIFqtfiaFirbdmKwKpEGj1obddxNCrr77q/vGPf5gQ+uc//+mWXXZZE0IUUiV1dtbd4so3V6v3hcRQKm93dSoCmSEgMZSZpcj1QCSGcr18GrwIZINAqw+97SKGPv/8c/fpp5+6L774wlFf6Bvf+IYJoawnSqi2C1u9LySGsvH5oFGIQFoEJIbSIlusfiWGirXemq0IpEKg1YfedhFD//73v92//vUvE0I0bw3Km0XIb7LyfcG8nnzySYcFjL/7n7ibEqG41VZbmQthNcuZYobi0tV1IpB9AhJD2V+jPIxQYigPq6QxikDGCUgMhVmgl19+2a2wwgqWKIGWtkUI8fXCCy+4xYsXO/7uRVjc2ay88sqW9IHYJsZeSQydfvrpbtGiRSZgaEnu+fzzz7tJkyY57kt/ZOIrbxJDcVdT14lA9glIDGV/jfIwQomhPKySxigCGScgMRRmgXwChf3339+ttNJK5iaXZqwQbnk/+clPzBqVVAzh3rfuuuu6Aw880C2zzDKO9N/MZ9999zVh5IXP0KFD3S677GICJmm76KKL3JFHHmnFaMm2hwiTGEpKVdeLQH4ISAzlZ62yPFKJoSyvjsYmAjkhIDEUZqEuvvhi9+yzz7q11lrLhMUPfvADR20hb2kJc5f/64VkDaeccorbYYcdEnc9f/5899RTT7njjjvOisNiqZkwYYLbcsst3SabbGKiDivQoYce6s4880yzICVtjH2zzTZz6623nokr3OYkhpJS1fUikB8CEkP5Wassj1RiKMuro7GJQE4ISAyFWahLLrnErCoICWJrcJnbY4897E8O+pXcwJLcGTHEPY8//via3fgMd5UsL/5C77I2cuRIt8Yaa9g8Dj/8cPfGG284rEHbb7+9ibpSMeSTRSy99NKxpjFmzBjXrVs31717dxOQWNIkhmKh1EUikEsCEkO5XLbMDVpiKHNLogGJQP4ISAyFWTMsQ1iE+vTpY1aW6dOnmwA66KCDOtzmQsYRIXKIuTnhhBOqTgBXuqlTp7ptt922pmvbc8895ygaO2LECPf973/f3NYOOeQQd9NNN5lYQQQdcMAB9ntvGaKm0nvvvef69u0bCyAufquvvrrr3bu33dPHWpV2ppihWGh1kQjkgoDEUC6WKfODlBjK/BJpgCKQfQISQ2HWiBgYXL4GDhzoECEkNyDuBvcyrCsc/LEahRJEiCEE2Iknnlh1AiR1wN1t1KhRrkuXLlVfhxhC5AwfPtxtsMEG7jvf+Y6JoWuuucZc5IjrQRAh8s4//3xzk3vsscfcggUL3G677RYLIGKIorS4E3bt2tVVsjBJDMVCq4tEIBcEJIZysUyZH6TEUOaXSAMUgewTkBgKs0Y/+9nP7FA/aNAg65DEBrNnz3Y33nij++STT9yee+5plqNvfvOb5nKWNOV2FDH07rvvmsjB5W2dddapKYZOO+00d9hhh7kePXqYSCFeaObMmR3XrL322m6JJZZw9957rxWVPffccx1iBRc6rEY+0UJUmhJDUUnpdSLQngQkhtpzXZs9K4mhZhPX/USgDQlIDIVZ1HIxRK9YhbDO3HfffWZFwepC0oDll1/eMrY1KiBKRxpFDPH6k08+2aw8UcTQsGHDXM+ePU0MnXXWWW7s2LF2S/6944472lxwu0PMXX311e6dd95xO+20k+vXr1/Dc5EYCrPv1IsI5JWAxFBeVy5b45YYytZ6aDQikEsCEkNhlq2SGPI9Ixoeeugh9/jjj1tszD777GMCI0lihbTFEDFPxBp17tzZxBQptSdOnOjGjx/vVlllFff000+7v/3tb27AgAEWG9WopUtiKMy+Uy8ikFcCEkN5XblsjVtiKFvrodGIQC4JSAyFWbZaYggL0ccff2xZ5mbMmGF/xwqz6qqrmutZHDHRDDF0zDHHuNGjR1scFOLtRz/6UUcCBZInfPbZZyaM4jSJoTjUdI0ItA8BiaH2WctWzkRiqJX0dW8RaBMCEkNhFrKWGOIOCCISK7z00kvuuuuuc6SmxuJCcgLSSjcqiBoRQwcffLBlbKvWSKBAzFCpmxz/R8Y4hJDP9FaaWtsXeo2bMlxiKMy+Uy8ikFcCEkN5XblsjVtiKFvrodGIQC4JSAyFWbZ6YsjfBRFB7A2Z5khwgMscWegQHI0kVogihhBfFFJFxJAYoZorWyUxhPWKTHLENnFd6KKrEkNh9p16EYG8EpAYyuvKZWvcEkPZWg+NRgRySUBiqPFlI5vaokWLLMW0FxjlYuiVV15xnTp1ss6feeYZ16tXry/daP78+e7+++93r732mokhkhDgioYgqmRt4XXcz/8uihhCbDGurbbaym299dYNiSHc4LjHSiutJDHU+BbRFSIgAnUISAxpi4QgIDEUgqL6EIGCE5AYanwDIDLOOeccc3MjnTaCqFwM4Qq3++67u0ceecQhjEhbXd7ef/9998c//tE98cQTlo2NFNWID+KIyusRUS+I+JwhQ4ZYeu4oYoiU3lihKKJKfFIjliGSPdxxxx2OAwvX0krd5HDz++KLLyrWB4pCVJahKJT0GhFoXwISQ+27ts2cmcRQM2nrXiLQpgSKJIZw9SIb2uabb+622GKLhjOg+S2wcOFCt9FGG7lNN93UavhgdSkXQ9ThwQXukksucXvssYfbZJNNvrKDGA+CBcsRiRUQRwisNdZY4ytxRGRzQ1QR10MRV1zY6hVdjbplK7nJkU2Oseywww7uhBNOsNTcpWKIeCKsR3379o16my+9TmIoFjZdJAJtQ0BiqG2WsqUTkRhqKX7dXATag0CRxBCubYgK6vxce+21boUVVoi1iNQMQrDgstanTx83btw4SzW9/vrrdxRdxZKz8sorW9KEAw880GJvqjVegxscY8LqhOChyOmSSy5poodGMVcE05prrumGDx9uIuzSSy91J554Yqw5lF5UTQyRWptYJpIonHTSSXY/6g/hrvfYY49Z7aTddtst1v0lhmJh00Ui0DYEJIbaZilbOhGJoZbi181FoD0IFEkMkbQAqwrtiiuusBo5cRqiqnfv3u5f//qXCSIKqSJe9tprL/t/2kUXXWTZ2AYPHuz23Xdfc2tbvHixCRzc3MobiRWII7rqqqvc888/74488ki31lprWS0iGn3MnDnT/r766qubC95yyy1nWeAqtddff939+c9/tsQHNKxY3t2t/PXPPvuspdDeb7/9XLdu3UwsPvjgg/ZvGnFM22yzjfvoo4/cjTfe6IiZwvL1wQcfuO23397c+xotIIsYwh2QWCqsTpWYcL+3337brHhqIiAC7UVAYqi91rNVs5EYahV53VcE2ohAkcQQB3BifWi4sPXv37+hlURYEHeDCEA8IGD4d8+ePS0Jwg9/+ENLmU1D0CA+5syZY1YVsrP9/ve/t8N/eTIFXk/fb775pom03/3ud2YJWnHFFU2I0BBXL7zwgv39O9/5jttuu+3MSnTGGWdUnAMudV488QJc+XxCh/ILsGrhAkcSB4TWMsssY+PnnjSEDmIKEXTrrbfamK6++mpHMdmddtrJrosjhl599VWzsBELhTAqb1jM6HuDDTZoaJ30YhEQgewTkBjK/hrlYYQSQ3lYJY1RBDJOoEhiaOrUqRYHQyPeplIcT5TlwlqBxQfLEIf1ESNGmBWI/khWQPvDH/5g7nE333yzWXB23HFHhwUGaw+1hcobwuCyyy6zuCGEVefOna0vbxkaOXKkuaYhVih+ikWGbHQnn3xyxSETi0Rfvn3729+2OKRKjZilY4891lzeqEfEax999FF3xBFHmOVr1113NSvRDTfc4C688EITLwiov/3tb2Zda7RGEmNAmCJ2sETBA4tZpYbVaOmll46yLHqNCIhAjghIDOVosTI8VImhDC+OhiYCeSFQJDGE5QWBQizP+eefb5nb4jRiZbp06WKCCIsKVpMpU6aYiNlyyy2tS6wqiCSEEy5l/BvrDzFA3trj703GOdzjsCp1797dbbzxxuZ2hwXICxgsRcT2jBkzxuKeiHeaNGlSqjFDuOJRsPWggw6yrHkIMh8zRPKEzz77zIRRnBYlZihOv7pGBEQgHwQkhvKxTlkfpcRQ1ldI4xOBHBAokhjCkjNx4kSz5iBgKtXzibJkWEROOeUUEwfrrruuWW/Ks8lhOUFA4D6GuxpxL+X3w83u4YcftmtxtyMZAyKIBAW42GEZ8mJo1KhR5o5HUgMsTVhV0swm98ADD7g777zTrEM+WURpNjnGjriLy1BiKMpO02tEoH0JSAy179o2c2YSQ82krXuJQJsSKJIYYgkvv/xyc1mrlkwgyjJjESFBAa5sPlamXAwhFvzvfKKF0r7//ve/myvaL37xCxM8pOrGhY44IYqv4qpGUgFvRZo9e7YJJf6NcIpSZ4j7kbSBekDLLrts1bieStnk3nrrLbNUIYSYB8KnVAxF4VTrNRJDSQnqehHINwGJoXyvX1ZGLzGUlZXQOEQgxwSKJoZIUIAYiuveVW2py8VQtdchKt544w132223uaeeespSbuMWhzjDbQ/3N4SLT6tdrVBqVDFE9jeEFzE/1WKGKokhBB8ufT61t8RQjt/kGroIZJCAxFAGFyWHQ5IYyuGiacgikDUCEkNhViSqGMLCQ3wQ6bmxAhEjhDAjPgghRCY33O7qJSWIKoaOOuooy8a2//77NySGGCfZ63beeWezRkkMhdkn6kUEROA/BCSGtBNCEJAYCkFRfYhAwQlIDIXZAPXEEGKCOBxqHZGimngisqghhBBFxAchhBAeuKVVswj50UYVQ2TP44daSNXieypZhkgDTqY6DiykIUeglbrJkSqcefjseY1SlJtco8T0ehFoLwISQ+21nq2ajcRQq8jrviLQRgQkhsIsZi0xRPwQqbbJKIf7G25xxAcRG4RrXGl8ECKonhBixFHEECIHNzmE1957791QzND06dPNnZCseYcddpgbPny4O/zww92ZZ55pCR6wGr377ruWjCJOkxiKQ03XiED7EJAYap+1bOVMJIZaSV/3FoE2ISAxFGYhK4khrEHE6yCErrnmGquXQ6IEkhL4+CCEEALJJ0qIIoSiiCEE2NChQy1rHvE/ZL6rVhi1kmUIMUTmOsZDsVZSklOP6JJLLjGXPmocLVy40GoTMYeo4/a0JYbC7Dv1IgJ5JSAxlNeVy9a4JYaytR4ajQjkkoDEUJhlKxdDCKFXXnnF0lP/5S9/McFDUVbvFoegwC2O/68XH1RphPUsQ2SQQwz179/fCqn27du3qmCpJYb8vUkhvtRSS1niB9rkyZOtqCvWox122KGq0KpGV2IozL5TLyKQVwISQ3lduWyNW2IoW+uh0YhALglIDIVZtnIxRKa46667zr3zzjuWKa5bt25fSZRAJrk4QiiKZYh03k8++aRZo7DsILqqtXpiCJc+4o6oiUQ2PkTRLbfc4qi3RAFY3PBkGQqzj9SLCBSFgMRQUVY63XlKDKXLV72LQCEISAyFWWYvhgYMGOBmzJjhpk6dah1jUaE+0Morr9yRKAGBghCKGh9UaYT1LENYpnCV4x7V3ON8v7XEEJnojjnmGHOZw5pz9tlnm7jjGoTelltuWbf/SuOXZSjMvlMvIpBXAhJDeV25bI1bYihb66HRiEAuCUgMhVk2xBDuaAgQCqkut9xyHfFBvpDq8ssv3xEflEQIRbEMNTKramIIEXTOOeeYqx3WINzufAKFjz76yLLJkQ48TpMYikNN14hA+xCQGGqftWzlTCSGWklf9xaBNiEgMRRmIRFDxAi99957Jnh69OjhVl999Y5ECaSg/uY3v2lFTBt1KatmGTr33HMt0xtWoCRt7ty5lhhhxIgRVpOIeKY5c+aYFWjKlCkdyR1KU2v7e8adi8RQkhXTtSKQfwISQ/lfwyzMQGIoC6ugMYhAzglIDIVZQGJp/vznP7v11lvPBBBWIJ8xjkQJ3/jGN2LHB1UaIVYZ6gCRyY2/kzAhbvvwww/t+oMPPtisWwi3Tz/91I0aNcpNmjTJuvVFV/fdd19z+UvaEHIklCCxA8ywPKmJgAgUh4DEUHHWOs2ZSgylSVd9i0BBCEgMhVnoWbNmWQwNIghxgpscfyc+iIKlUQqpNjISEiTcfvvt7s0337SsboiXuI0kDtQT6t27t9UQQrzRjjrqKHfxxRd3iKFTTz3V6hsxH/5MYpEiucMBBxzgevXq5Tp37lwzwUPceek6ERCB7BKQGMru2uRpZBJDeVotjVUEMkpAYijMwixevNh98sknJhIQKoggrB1JEyVUGx1CBCFERjdc87h33EaNI1zjKAJLDJDPPFcuhrB8zZs3z8TX22+/ncgaxVi32GILE2EIsCWWWCLu8HWdCIhADglIDOVw0TI4ZImhDC6KhiQCeSMgMRRmxT7//HOzCJFAAaHC4d7HB8WNq6k1Mu6BACORwccff2wiLG7DMoRw48dnuqOvUjHEvykgu2jRIhNCb731ls03bsNtEDdC6i4hxBCNaiIgAsUhIDFUnLVOc6YSQ2nSVd8iUBACEkNhFhpBgiscVhZa3PpBUUeDGMIihHscQgxrVNyGWEMI4R7nax/R15FHHtkRM8S/uQ/iixijDz74IJFlCE7LLrusuRNyX4SjmgiIQHEISAwVZ63TnKnEUJp01bcIFISAxFCYhaa2EBaTgQMHmnWFw329+j5J7kzCg6uvvtoEibdGxe0PqxKFVRk7FhsvTMrFEPfhtf4nScwQbBBeWND4M01WcbnoOhEQgfQISAylx7ZIPUsMFWm1NVcRSImAxFAYsJdeeqn7y1/+4tZZZx23yy67mPtXGokT/GgRJGPHjnV9+vRJlMiA/og9wu0Ntziy0zFuWrmbHOLH/+STbT0AABXoSURBVCCMkjZfEDZpzaWk49D1IiACzScgMdR85u14R4mhdlxVzUkEmkxAYigMcOr04Kr22WefuQULFlimNFJGY/kInUmOESOGfvrTn1ptoKSNmkJTp051Rx99tIk46iFVEkNJ76PrRUAERMATkBjSXghBQGIoBEX1IQIFJyAxFGYDUI9n7bXXNsvQr3/9aytaOnLkSBNEoWsMeTHEPU844YTEE3j++ecdRWOPOOIIc5erlFo78U3UgQiIgAiUEJAY0nYIQUBiKARF9SECBScgMRRmA1CPZ91113XbbLONWYZuvfVWS0O96667uh49eliiAJ9dLsQdsQyFEkPPPfecmzBhgjv88MNtDrjK0cpjhkKMW32IgAiIAAQkhrQPQhCQGApBUX2IQMEJSAyF2QAXXXSRWYEGDRpkHb777rtu2rRp7uWXX3Yrr7yy22677exPsqiFSBaAGEKAnXjiiRUnQOY3MtpFuRdi6IwzznCHHXaY6969u6W6lhgKsy/UiwiIQGUCEkPaGSEISAyFoKg+RKDgBCSGwmwA3My6du3aIYbolTpAFCp9/PHHrRbQvvvu69ZYY40giRXqiaH58+dbXBGWnnoNMXTaaae5YcOGuZ49e1rxVVp5AoV6/ej3IiACIhCVgMRQVFJ6XS0CEkPaHyIgAokJSAwlRmgdVBJDZF5DkGAduueee9xrr73m9t57b7O+EEeUJLFCPTF00003uaefftqNHz++7gQlhuoi0gtEQAQCE5AYCgy0oN1JDBV04TVtEQhJQGIoDM1KYsj3TJa5N954w918882WfpvYnA033DBRYoVaYggRdtZZZ1mGuFmzZpmFioQOnTt3tkxx3/rWt740aYmhMHtAvYiACEQnIDEUnZVeWZ2AxJB2hwiIQGICEkOJEVa1DJX2jEBZuHChu/POO92TTz7pdtttN9erVy9LVhA1tqe0v1piiHilW265xV122WVuypQpJrp+85vfmMscbnBkjCtt1cSQEiiE2RvqRQRE4KsEJIa0K0IQkBgKQVF9iEDBCUgMhdkAtSxDpXf48MMPLbHC3Llz3fLLL+8GDx5stX18YgUKkEZptcQQYuuTTz4xKxQFVBFAs2fPth/igFZaaSWJoSiQ9RoREIHUCEgMpYa2UB1LDBVquTVZEUiHgMRQ41yx8vz73/82i45vUcUQr0eoPPbYY+bC9t5777m99trLdenSpWaBVlztSu9XSwxhBaJWEK+//fbbXb9+/RxjJt335MmTO1Jn+7HLTa7xPaArREAEkhGQGErGT1f/h4DEkHaCCIhAYgISQ40j/Oijj9yMGTPczjvv3CFQysXQzJkzXZ8+fUyE4LK23377uVKrD2Lm1VdfdXfffbd76aWX3JAhQ9wmm2xSNY4IgYOo8Wmva4mhY445xpFNDmvT22+/7fr37++WXnppsxQxTixSpU1iqPE9oCtEQASSEZAYSsZPV0sMaQ+IgAgEIiAx1DjIt956y4qp8mW+zz77mCtauRii7tAhhxzifvvb37pFixa5Y4899ktiiLti7SGOCKHz0EMPWWIF4oiI8Skv0HrAAQeYuDn11FPdmmuuaVnqqtUZuu+++xxjpC2xxBJW34g/Se+NQOPvEkONr7uuEAERCEdAYigcyyL3JMtQkVdfcxeBQAQkhhoHuWDBAktCwM/BBx/shg4d6q6//nq3/vrrd9QZmjhxolmOrrzySjd8+HC3zjrrVLwRliOsN8QRPfLII26HHXZwffv2NVc2BJEvmrrttts6rE177rmnO/74493aa6/tLr300opFVxFZpY17eKtUpXTeSqDQ+B7QFSIgAskISAwl46er/0NAYkg7QQREIDGBIoohLCOIjbiNOB9EEHFDJD+gmOrnn39uQmbQoEHWLamtESVYZX70ox91iJpq9ySO6K677nIvvPCCWYC+//3vu69//esdbnhjx451Tz31lFmNuAfZ6KhbhKWovH366adVp1bap38R9YhGjhzpEFyIrGWXXdZ+de+997pJkybFxaTrREAERKAqAYkhbY4QBCSGQlBUHyJQcAJFE0NYX8iqhuCI2z744ANHXA5iiIbbGu5nuLL5RoIEXNmWW245N2rUKIc16eGHH3bdunUzC1KlhiC64IIL3G233Wbudwg2P85zzz3XYcGh4ZaH8KKfM8888ytdXXvttRX7xyq03XbbdcQdlYqhYcOGWWxRp06dLPkCbckll7RYJjUREAERCE1AYig00WL2JzFUzHXXrEUgKIGiiaG///3v7v3330/EkBggXNmw/GCpGTFihFlwSHCAUMItDavN1ltv7RAmxx13nLm83XPPPSaaevfu/ZX70xfxRWR8W3HFFS0miT99fA8JGP74xz/adfR76KGHWgKGMWPGfKWv6dOnVxVDG2+8sQm00vbss8+60aNHm4ULgeUTLCy11FJfKdCaCJwuFgEREIH/R0BiSFshBAGJoRAU1YcIFJxA0cRQiOXGyrPGGmuY6xsWIr7UseZ07drVrbfeenaLG2+80R122GHm+vbXv/7V6vuQ1ABrT7mLHhYmXnf55Ze7zp07u4EDB5oF6bvf/a6JLRqucffff7/bZpttTAB1797dXXHFFRVjhrAw0bgvNYVKrWBYlUpTdPO6ajFDIVipDxEQARGoREBiSPsiBAGJoRAU1YcIFJyAxFDjG4AMcAMGDLDECdQIWm211RzZ4xBDCBkayQ0OPPBA99lnn5kr23nnndeRIc4nM8CChCXp5ptvtvgc0mZjcSLZAmJrhRVW6BBDuKshmk444QSzLPH3atnkuD+/J86IMRB/RMNtDzFU3iSGGt8DukIERCAZAYmhZPx09X8ISAxpJ4iACCQmIDHUOMLFixebS9vgwYOtfg/ipjy19osvvmjZ5nCPe+KJJ1zPnj2/ZJFBCBG7RFptxAjCh7Taq666qiVlwCqEO5sXL7yO/jbccEPrp1ZqbWb04YcfWuIG3O1wf3v55ZetnhFJEkrrHfFaiaHG94CuEAERSEZAYigZP10tMaQ9IAIiEIiAxFDjIInvweJDggEvLMrFUK1eEUJYgoghwjKEyME9DiGECCJmhyQGxAt5lzZinb75zW923K+eGJo7d64jFuiZZ55xp512mqX+JoU38UsSQ42vua4QAREIS0BiKCzPovYmy1BRV17zFoGABCSGwsCMKoa++OILiy8iUQJiat1117VsdCRL4AchROICUmBXqgnkR1tPDCG0cKebMGGCpd/mzx49elidovImy1CYPaBeREAEohOQGIrOSq+sTkBiSLtDBEQgMQGJocQIrYMoYog4nptuusn98pe/tDgjMreRyhoRRLyQF0IkPMB6U27BKR1pLTHEfUiuQMa5M844w+2///5WqPWcc85xG2ywgcRQmCVXLyIgAgkISAwlgKdLOwhIDGkziIAIJCYgMZQYYV0xhFvcu+++a65qDzzwgBVixUpDpjf+7uODcIMjxgiLUL1WSwyRtY6EDaTgJtZo8803d+eff7793SdTKO1flqF6tPV7ERCB0AQkhkITLWZ/EkPFXHfNWgSCEpAYCoOzmmUIIUTczh133GGJCkiOgBBCBJE0ASG07LLLWtY4hFAta1BUyxDJEn7+85+bux1xQmS5mzVrljv99NMtS115kxgKswfUiwiIQHQCEkPRWemV1QlIDGl3iIAIJCYgMZQYYVXL0Oeff26JEvghAcLaa69tPz5bHPWGfKKEWvFBlUZYyzJEtjuy2SHEaGS8+/jjjy0+ydctKu1TYijMHlAvIiAC0QlIDEVnpVdKDGkPiIAIpEhAYigM3HLLEEKIwquk4Ebw+EQJWILKEyXUiw9qVAxVej1xRNXc7ySGwuwB9SICIhCdgMRQdFZ6pcSQ9oAIiECKBCSGwsAtFUMIj6uuuspidFZffXVLlMCfxAiRKAGLEPFBJEqIEh8UQgzVmqXEUJg9oF5EQASiE5AYis5Kr5QY0h4QARFIkYDEUBi4iCGsP927d3dTp051Dz74oMXnkL2N+CCEkE+UQEptnzEu7t3rpdZupF+JoUZo6bUiIAIhCEgMhaCoPhQzpD0gAiKQmIDEUGKE1gFiiLgcrEKICyxBG264obnEIYKwCJEogUKqjSRKqDY6xNAFF1xgKbOTtueff96dffbZbvjw4SbmGK+aCIiACKRJQGIoTbrF6VtiqDhrrZmKQGoEJIbCoP3pT39qabN79uxpCQsQQz5ttk+U8D//8z81C6k2MpLPPvvMDRs2zHXr1q2Ryyq+llTcr7/+ujv66KPNpY96R2oiIAIikCYBiaE06Ranb4mh4qy1ZioCqRGQGAqDdtq0ae6VV15xnTt3dl988YX71re+ZVYh/iTF9de//vW6hVQbGQkJGiZPnmyps8kehziK28g6t9Zaa7lBgwZZtrvlllsuble6TgREQAQiEZAYioRJL6pDQGJIW0QERCAxAYmhxAitg4ULF1r6bNzX+EFQ+EQJUQupNjIS3PHmzZvn3njjDbdo0SJz0YvbiF9abbXVXKdOnSztN5YtNREQARFIk4DEUJp0i9O3xFBx1lozFYHUCEgMhUGLAPJiCKGCoCBRQoj4oEojxJrz7rvv2s/777/vPvnkk9gTQQx58YaAq1SLKHbnulAEREAEKhCQGNK2CEFAYigERfUhAgUn0GoxdNttt7nddtst96uAaxw/CCEabnH/9V//Za5xaTTEEAIIi9Cnn37qcJuL20jvjXBDBPlMd3H70nUiIAIiEIWAxFAUSnpNPQISQ/UI6fciIAJ1CbRaDE2fPt1iVfLeECf8+BankGojDLgXwgsB9q9//atDhDXSR+lYEW7+J27tozj31jUiIALFJCAxVMx1Dz1riaHQRNWfCBSQQKvF0KOPPur69u1bQPLJp+zFV6kIi9trqQUrLWtW3LHpOhEQgfYjIDHUfmvaihlJDLWCuu4pAm1GoNViiBo3pHNWEwEREAERKA4BiaHirHWaM5UYSpOu+haBghBotRgiGxqZzNREQAREQASKQ0BiqDhrneZMJYbSpKu+RaAgBMaNG+d69+7dstmSgY06PGoiIAIiIALFIXDttde66667zlGMulIbM2aMO/vss4sDRDONRUBiKBY2XSQCIlBK4Morr6z6ZdQMUhQLXWKJJZpxK91DBERABEQgIwQ+/PBDh3WI8gMSQxlZlBwOQ2Ioh4umIYtA1ggsWLDAspG1qr333ntWnFRNBERABESgOASob7biiitWLT8gy1Bx9kKSmUoMJaGna0VABDJB4NVXX3VrrrlmJsaiQYiACIiACGSDgMRQNtYh66OQGMr6Cml8IiACdQk888wzbsMNN6z7Or1ABERABESgOAQkhoqz1klmKjGUhJ6uFQERyASBP/7xj65fv36ZGIsGIQIiIAIikA0CEkPZWIesj0JiKOsrpPGJgAjUJXDXXXe5wYMH132dXiACIiACIlAcAhJDxVnrJDOVGEpCT9eKgAhkgsCtt97qhgwZkomxaBAiIAIiIALZICAxlI11yPooJIayvkIanwiIQF0Ct9xyi9tjjz3qvk4vEAEREAERKA4BiaHirHWSmUoMJaGna0VABDJBQGIoE8ugQYiACIhApghIDGVqOTI7GImhzC6NBiYCIhCVgMRQVFJ6nQiIgAgUh4DEUHHWOslMJYaS0NO1IiACmSAgMZSJZdAgREAERCBTBCSGMrUcmR2MxFBml0YDEwERiEpAYigqKb1OBERABIpDQGKoOGudZKYSQ0no6VoREIFMEDj//PPd3LlzMzEWDUIEREAERCAbBL773e+6s88+OxuD0SgyS0BiKLNLo4GJgAhEJTBr1iz3wgsvRH25XicCIiACIlAAAuuvv77r1atXAWaqKSYhIDGUhJ6uFQEREAEREAEREAEREAERyC0BiaHcLp0GLgIiIAIiIAIiIAIiIAIikISAxFASerpWBERABERABERABERABEQgtwQkhnK7dBq4CIiACIiACIiACIiACIhAEgISQ0no6VoREAEREAEREAEREAEREIHcEpAYyu3SaeAiIAIiIAIiIAIiIAIiIAJJCEgMJaGna0VABERABERABERABERABHJLQGIot0ungYuACIiACIiACIiACIiACCQhIDGUhJ6uFQEREAEREAEREAEREAERyC0BiaHcLp0GLgIiIAIiIAIiIAIiIAIikISAxFASerpWBERABERABERABERABEQgtwQkhnK7dBq4CIiACIiACIiACIiACIhAEgISQ0no6VoREAEREAEREAEREAEREIHcEpAYyu3SaeAiIAIiIAIiIAIiIAIiIAJJCEgMJaGna0VABERABERABERABERABHJLQGIot0ungYuACIiACIiACIiACIiACCQhIDGUhJ6uFQEREAEREAEREAEREAERyC0BiaHcLp0GLgIiIAIiIAIiIAIiIAIikISAxFASerpWBERABERABERABERABEQgtwQkhnK7dBq4CIiACIiACIiACIiACIhAEgISQ0no6VoREAEREAEREAEREAEREIHcEpAYyu3SaeAiIAIiIAIiIAIiIAIiIAJJCEgMJaGna0VABERABERABERABERABHJLQGIot0ungYuACIiACIiACIiACIiACCQhIDGUhJ6uFQEREAEREAEREAEREAERyC0BiaHcLp0GLgIiIAIiIAIiIAIiIAIikISAxFASerpWBERABERABERABERABEQgtwQkhnK7dBq4CIiACIiACIiACIiACIhAEgISQ0no6VoREAEREAEREAEREAEREIHcEpAYyu3SaeAiIAIiIAIiIAIiIAIiIAJJCEgMJaGna0VABERABERABERABERABHJLQGIot0ungYuACIiACIiACIiACIiACCQhIDGUhJ6uFQEREAEREAEREAEREAERyC0BiaHcLp0GLgIiIAIiIAIiIAIiIAIikISAxFASerpWBERABERABERABERABEQgtwQkhnK7dBq4CIiACIiACIiACIiACIhAEgISQ0no6VoREAEREAEREAEREAEREIHcEpAYyu3SaeAiIAIiIAIiIAIiIAIiIAJJCEgMJaGna0VABERABERABERABERABHJLQGIot0ungYuACIiACIiACIiACIiACCQhIDGUhJ6uFQEREAEREAEREAEREAERyC0BiaHcLp0GLgIiIAIiIAIiIAIiIAIikISAxFASerpWBERABERABERABERABEQgtwQkhnK7dBq4CIiACIiACIiACIiACIhAEgISQ0no6VoREAEREAEREAEREAEREIHcEpAYyu3SaeAiIAIiIAIiIAIiIAIiIAJJCEgMJaGna0VABERABERABERABERABHJLQGIot0ungYuACIiACIiACIiACIiACCQhIDGUhJ6uFQEREAEREAEREAEREAERyC0BiaHcLp0GLgIiIAIiIAIiIAIiIAIikISAxFASerpWBERABERABERABERABEQgtwT+fzqkqCSABUJ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" t="10967" r="7549" b="12699"/>
          <a:stretch/>
        </p:blipFill>
        <p:spPr>
          <a:xfrm>
            <a:off x="1379764" y="1894114"/>
            <a:ext cx="8825594" cy="431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7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CF3E-C2AA-57E0-42CF-7337E379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26F3A-0CB5-9317-9947-7892CE06E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1AD6-552C-3538-B84C-9FC04972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Dynamics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397959-B708-3DF7-90BC-C8F7AEF4D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34125"/>
            <a:ext cx="8594725" cy="4140687"/>
          </a:xfrm>
        </p:spPr>
      </p:pic>
    </p:spTree>
    <p:extLst>
      <p:ext uri="{BB962C8B-B14F-4D97-AF65-F5344CB8AC3E}">
        <p14:creationId xmlns:p14="http://schemas.microsoft.com/office/powerpoint/2010/main" val="63506827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69</TotalTime>
  <Words>145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Control Design of 3 DOF Robot</vt:lpstr>
      <vt:lpstr>Work Done</vt:lpstr>
      <vt:lpstr>Dyanmic Equation: Defines the relationship between joint position q, angular velocity ˙q, and angular acceleration ¨q to torque τ necessary to achieve desired position, velocity, and acceleration</vt:lpstr>
      <vt:lpstr>Modeling the Robot in SimScape</vt:lpstr>
      <vt:lpstr>Driving the Robot through Dynamics</vt:lpstr>
      <vt:lpstr>PID with step input and slTuner</vt:lpstr>
      <vt:lpstr>Implementing the PID in the robot</vt:lpstr>
      <vt:lpstr>Results</vt:lpstr>
      <vt:lpstr>Robot Dynamics Result</vt:lpstr>
      <vt:lpstr>PID with step input Result</vt:lpstr>
      <vt:lpstr>PowerPoint Presentation</vt:lpstr>
      <vt:lpstr>Individual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Design of 3 DOF Robot</dc:title>
  <dc:creator>Sudhindra Stark</dc:creator>
  <cp:lastModifiedBy>RISHIVANTHIYA GR</cp:lastModifiedBy>
  <cp:revision>16</cp:revision>
  <dcterms:created xsi:type="dcterms:W3CDTF">2023-05-14T17:36:57Z</dcterms:created>
  <dcterms:modified xsi:type="dcterms:W3CDTF">2023-05-15T02:50:06Z</dcterms:modified>
</cp:coreProperties>
</file>