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22195-41F3-42B7-B2DE-6F3EFE66BF51}" v="269" dt="2023-04-20T23:48:2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6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76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8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4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25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49970"/>
            <a:ext cx="6974911" cy="278883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" panose="020B0604020202020204" pitchFamily="34" charset="0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It is a Fast multiplication algorithm.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20B0604020202020204" pitchFamily="34" charset="0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It was Discovered by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Anatolii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Alexeevitch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Karatsuba in 1960.</a:t>
            </a:r>
          </a:p>
          <a:p>
            <a:pPr marL="342900" indent="-342900" algn="just">
              <a:lnSpc>
                <a:spcPct val="90000"/>
              </a:lnSpc>
              <a:buFont typeface="Wingdings" panose="020B0604020202020204" pitchFamily="34" charset="0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It is a divide-and-conquer algorithm.</a:t>
            </a:r>
          </a:p>
          <a:p>
            <a:pPr marL="342900" indent="-342900" algn="just">
              <a:lnSpc>
                <a:spcPct val="90000"/>
              </a:lnSpc>
              <a:buClr>
                <a:srgbClr val="F7F7F7"/>
              </a:buClr>
              <a:buFont typeface="Wingdings" panose="020B0604020202020204" pitchFamily="34" charset="0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Calibri"/>
              </a:rPr>
              <a:t>The Karatsuba algorithm works by recursively breaking the input numbers into smaller parts, performing multiplication on these parts, and then combining the results.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52506"/>
            <a:ext cx="6930092" cy="217911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br>
              <a:rPr lang="en-US" sz="5000" dirty="0"/>
            </a:br>
            <a:endParaRPr lang="en-US" sz="5000"/>
          </a:p>
          <a:p>
            <a:pPr>
              <a:lnSpc>
                <a:spcPct val="90000"/>
              </a:lnSpc>
            </a:pPr>
            <a:r>
              <a:rPr lang="en-US" sz="5000" dirty="0"/>
              <a:t>Karatsuba Algorithm</a:t>
            </a:r>
          </a:p>
          <a:p>
            <a:pPr>
              <a:lnSpc>
                <a:spcPct val="90000"/>
              </a:lnSpc>
            </a:pPr>
            <a:endParaRPr lang="en-US" sz="500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483ED-F398-CD08-1503-F6585ED2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  <a:cs typeface="Calibri Light"/>
              </a:rPr>
              <a:t>Time and Space Complexity of </a:t>
            </a:r>
            <a:r>
              <a:rPr lang="en-US" sz="3600" dirty="0">
                <a:solidFill>
                  <a:srgbClr val="EBEBEB"/>
                </a:solidFill>
                <a:ea typeface="+mj-lt"/>
                <a:cs typeface="+mj-lt"/>
              </a:rPr>
              <a:t>Karatsuba algorithm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AC3C88D-EF58-2C28-0126-27F478FDF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0" r="18255" b="2"/>
          <a:stretch/>
        </p:blipFill>
        <p:spPr>
          <a:xfrm>
            <a:off x="6093992" y="714065"/>
            <a:ext cx="5449889" cy="5429867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6F5F-676C-F642-3CD4-E27EC568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602752"/>
            <a:ext cx="4547509" cy="362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cs typeface="Calibri" panose="020F0502020204030204"/>
              </a:rPr>
              <a:t>The time complexity of normal multiplication is </a:t>
            </a:r>
            <a:r>
              <a:rPr lang="en-US" dirty="0">
                <a:solidFill>
                  <a:srgbClr val="EBEBEB"/>
                </a:solidFill>
                <a:ea typeface="+mn-lt"/>
                <a:cs typeface="+mn-lt"/>
              </a:rPr>
              <a:t>O(n^2).</a:t>
            </a:r>
            <a:endParaRPr lang="en-US" dirty="0">
              <a:solidFill>
                <a:srgbClr val="EBEBEB"/>
              </a:solidFill>
              <a:cs typeface="Calibri" panose="020F0502020204030204"/>
            </a:endParaRPr>
          </a:p>
          <a:p>
            <a:r>
              <a:rPr lang="en-US" dirty="0">
                <a:solidFill>
                  <a:srgbClr val="EBEBEB"/>
                </a:solidFill>
                <a:cs typeface="Calibri" panose="020F0502020204030204"/>
              </a:rPr>
              <a:t>The time complexity of Karatsuba algorithm is O</a:t>
            </a:r>
            <a:r>
              <a:rPr lang="en-US" dirty="0">
                <a:solidFill>
                  <a:srgbClr val="EBEBEB"/>
                </a:solidFill>
                <a:ea typeface="+mn-lt"/>
                <a:cs typeface="+mn-lt"/>
              </a:rPr>
              <a:t>(n^1.585).</a:t>
            </a: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EBEBEB"/>
                </a:solidFill>
                <a:cs typeface="Calibri" panose="020F0502020204030204"/>
              </a:rPr>
              <a:t>The space complexity of normal multiplication is </a:t>
            </a:r>
            <a:r>
              <a:rPr lang="en-US" dirty="0">
                <a:solidFill>
                  <a:srgbClr val="EBEBEB"/>
                </a:solidFill>
                <a:ea typeface="+mj-lt"/>
                <a:cs typeface="Calibri"/>
              </a:rPr>
              <a:t>O(n^2)</a:t>
            </a: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EBEBEB"/>
                </a:solidFill>
                <a:latin typeface="Century Gothic"/>
                <a:cs typeface="Calibri"/>
              </a:rPr>
              <a:t>The space complexity of Karatsuba algorithm is O(n).</a:t>
            </a:r>
          </a:p>
          <a:p>
            <a:pPr>
              <a:buClr>
                <a:srgbClr val="F7F7F7"/>
              </a:buClr>
            </a:pPr>
            <a:endParaRPr lang="en-US" dirty="0">
              <a:solidFill>
                <a:srgbClr val="EBEB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51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20A-B661-AC7D-FF9C-BE9D492F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Normal Multiplication Vs Karatsuba Algorithm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751B44E-EE69-5B77-B89C-AC9043AF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89" y="1976198"/>
            <a:ext cx="4292154" cy="4252552"/>
          </a:xfr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4746564-B6EE-3CAB-6E13-1613F70FC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9" y="1978358"/>
            <a:ext cx="6175899" cy="42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1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1FDF-05EC-B958-BED8-02A02E0E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Python Code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069B2C8-7F2C-60EB-E2CA-8D405913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69" y="1825625"/>
            <a:ext cx="9531676" cy="4810017"/>
          </a:xfrm>
        </p:spPr>
      </p:pic>
    </p:spTree>
    <p:extLst>
      <p:ext uri="{BB962C8B-B14F-4D97-AF65-F5344CB8AC3E}">
        <p14:creationId xmlns:p14="http://schemas.microsoft.com/office/powerpoint/2010/main" val="26029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CD258521-9E63-255D-FFE6-FF6D6501BC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965B15-281E-CA63-22A9-41FD1036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643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ea typeface="+mj-lt"/>
                <a:cs typeface="+mj-lt"/>
              </a:rPr>
              <a:t>Thank You!!</a:t>
            </a:r>
            <a:br>
              <a:rPr lang="en-US" sz="7200" dirty="0">
                <a:ea typeface="+mj-lt"/>
                <a:cs typeface="+mj-lt"/>
              </a:rPr>
            </a:br>
            <a:r>
              <a:rPr lang="en-US" sz="7200" dirty="0"/>
              <a:t>Questions?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715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  Karatsuba Algorithm </vt:lpstr>
      <vt:lpstr>Time and Space Complexity of Karatsuba algorithm</vt:lpstr>
      <vt:lpstr>Normal Multiplication Vs Karatsuba Algorithm</vt:lpstr>
      <vt:lpstr>Python Code</vt:lpstr>
      <vt:lpstr>Thank You!!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2023-04-20T22:15:32Z</dcterms:created>
  <dcterms:modified xsi:type="dcterms:W3CDTF">2023-04-21T00:16:43Z</dcterms:modified>
</cp:coreProperties>
</file>