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ZHfSDWFMPk+xqf43m7yWSmYzw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8502" y="399246"/>
            <a:ext cx="7122553" cy="604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1831" y="515155"/>
            <a:ext cx="7444525" cy="5862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104" y="309093"/>
            <a:ext cx="7040853" cy="611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489398"/>
            <a:ext cx="7374832" cy="5762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9713" y="540914"/>
            <a:ext cx="7142476" cy="56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2020-02-01T08:37:39Z</dcterms:created>
  <dc:creator>shaik shahan</dc:creator>
</cp:coreProperties>
</file>