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jVLasVAFura+9siBmTDv1a3P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B0F0"/>
                </a:solidFill>
              </a:rPr>
              <a:t>IAM Users</a:t>
            </a:r>
            <a:endParaRPr sz="3600">
              <a:solidFill>
                <a:srgbClr val="00B0F0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-6540" l="920" r="-917" t="6539"/>
          <a:stretch/>
        </p:blipFill>
        <p:spPr>
          <a:xfrm>
            <a:off x="1750682" y="1346012"/>
            <a:ext cx="8847785" cy="499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648" y="875763"/>
            <a:ext cx="8997971" cy="562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772" y="669702"/>
            <a:ext cx="8528269" cy="576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710" y="695459"/>
            <a:ext cx="8980689" cy="56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"/>
          <p:cNvCxnSpPr/>
          <p:nvPr/>
        </p:nvCxnSpPr>
        <p:spPr>
          <a:xfrm>
            <a:off x="-1447875" y="-727000"/>
            <a:ext cx="1131300" cy="11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B0F0"/>
                </a:solidFill>
              </a:rPr>
              <a:t>IAM Groups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624" y="1572607"/>
            <a:ext cx="8540282" cy="483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770" y="772733"/>
            <a:ext cx="8649670" cy="5439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B0F0"/>
                </a:solidFill>
              </a:rPr>
              <a:t>IAM Policies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382" y="1313645"/>
            <a:ext cx="7637592" cy="523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582" y="9"/>
            <a:ext cx="8964827" cy="574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648" y="409557"/>
            <a:ext cx="8512935" cy="621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416400" y="93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B0F0"/>
                </a:solidFill>
              </a:rPr>
              <a:t>IAM Roles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075" y="1313875"/>
            <a:ext cx="7804600" cy="50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2020-01-08T16:47:22Z</dcterms:created>
  <dc:creator>shaik shahan</dc:creator>
</cp:coreProperties>
</file>