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f1BmbDb21gmS67Hmk/RjpA/q9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718" y="577403"/>
            <a:ext cx="7869595" cy="562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136" y="399245"/>
            <a:ext cx="7833307" cy="60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135" y="566670"/>
            <a:ext cx="7471155" cy="572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042" y="669701"/>
            <a:ext cx="8604498" cy="569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070" y="347731"/>
            <a:ext cx="8115099" cy="5751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890" y="489397"/>
            <a:ext cx="7984029" cy="547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070" y="257577"/>
            <a:ext cx="8770512" cy="625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605" y="477593"/>
            <a:ext cx="8249186" cy="574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527" y="347729"/>
            <a:ext cx="8795734" cy="610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797" y="502276"/>
            <a:ext cx="8599734" cy="5880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105" y="579549"/>
            <a:ext cx="8489122" cy="555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769" y="437883"/>
            <a:ext cx="8860665" cy="589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950" y="437881"/>
            <a:ext cx="8523868" cy="594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014" y="489397"/>
            <a:ext cx="8400379" cy="611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2020-01-19T18:12:35Z</dcterms:created>
  <dc:creator>shaik shahan</dc:creator>
</cp:coreProperties>
</file>