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60eI6qOBcWK4yya3NzJU0IDZ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-2976" t="0"/>
          <a:stretch/>
        </p:blipFill>
        <p:spPr>
          <a:xfrm>
            <a:off x="1803052" y="654675"/>
            <a:ext cx="9844025" cy="5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679" y="476518"/>
            <a:ext cx="8484226" cy="589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316" y="528034"/>
            <a:ext cx="7563252" cy="597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556" y="218941"/>
            <a:ext cx="8871130" cy="635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741" y="296213"/>
            <a:ext cx="7648105" cy="60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014" y="605308"/>
            <a:ext cx="7897969" cy="534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166" y="515155"/>
            <a:ext cx="7441574" cy="575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135" y="592429"/>
            <a:ext cx="6863567" cy="58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440" y="605307"/>
            <a:ext cx="6849615" cy="581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2020-01-21T18:43:28Z</dcterms:created>
  <dc:creator>shaik shahan</dc:creator>
</cp:coreProperties>
</file>