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57" r:id="rId5"/>
    <p:sldId id="260" r:id="rId6"/>
    <p:sldId id="262" r:id="rId7"/>
    <p:sldId id="263" r:id="rId8"/>
    <p:sldId id="270"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AD9346-C118-45AB-849C-AF2AC345FABC}" type="doc">
      <dgm:prSet loTypeId="urn:microsoft.com/office/officeart/2005/8/layout/StepDownProcess" loCatId="process" qsTypeId="urn:microsoft.com/office/officeart/2005/8/quickstyle/simple5" qsCatId="simple" csTypeId="urn:microsoft.com/office/officeart/2005/8/colors/colorful1" csCatId="colorful" phldr="1"/>
      <dgm:spPr/>
      <dgm:t>
        <a:bodyPr/>
        <a:lstStyle/>
        <a:p>
          <a:endParaRPr lang="en-IN"/>
        </a:p>
      </dgm:t>
    </dgm:pt>
    <dgm:pt modelId="{D6A181AE-E538-4F44-A831-15FB9ECB3227}">
      <dgm:prSet phldrT="[Text]"/>
      <dgm:spPr/>
      <dgm:t>
        <a:bodyPr/>
        <a:lstStyle/>
        <a:p>
          <a:r>
            <a:rPr lang="en-IN" dirty="0" smtClean="0">
              <a:effectLst/>
              <a:latin typeface="Liberation Serif"/>
              <a:ea typeface="Noto Sans CJK SC"/>
              <a:cs typeface="Lohit Devanagari"/>
            </a:rPr>
            <a:t>Data Mining and Collection</a:t>
          </a:r>
          <a:endParaRPr lang="en-IN" dirty="0"/>
        </a:p>
      </dgm:t>
    </dgm:pt>
    <dgm:pt modelId="{C7794213-5630-442E-B6CF-34A84B2D5B59}" type="parTrans" cxnId="{F81AF23D-9519-4CA6-BC42-26C8025B42DD}">
      <dgm:prSet/>
      <dgm:spPr/>
      <dgm:t>
        <a:bodyPr/>
        <a:lstStyle/>
        <a:p>
          <a:endParaRPr lang="en-IN"/>
        </a:p>
      </dgm:t>
    </dgm:pt>
    <dgm:pt modelId="{77768DE3-659B-4B26-9524-E86CEA86578D}" type="sibTrans" cxnId="{F81AF23D-9519-4CA6-BC42-26C8025B42DD}">
      <dgm:prSet/>
      <dgm:spPr/>
      <dgm:t>
        <a:bodyPr/>
        <a:lstStyle/>
        <a:p>
          <a:endParaRPr lang="en-IN"/>
        </a:p>
      </dgm:t>
    </dgm:pt>
    <dgm:pt modelId="{6C582FE5-94A9-470C-BF98-1E09369DA1DC}">
      <dgm:prSet phldrT="[Text]"/>
      <dgm:spPr/>
      <dgm:t>
        <a:bodyPr/>
        <a:lstStyle/>
        <a:p>
          <a:r>
            <a:rPr lang="en-IN" dirty="0" smtClean="0">
              <a:effectLst/>
              <a:latin typeface="Liberation Serif"/>
              <a:ea typeface="Noto Sans CJK SC"/>
              <a:cs typeface="Lohit Devanagari"/>
            </a:rPr>
            <a:t>Cleaning and Pre-processing the Raw Data</a:t>
          </a:r>
          <a:endParaRPr lang="en-IN" dirty="0"/>
        </a:p>
      </dgm:t>
    </dgm:pt>
    <dgm:pt modelId="{29B3C98A-60D5-462E-924E-B7D6584F8C71}" type="parTrans" cxnId="{61F86CDA-31E1-4FD3-AF65-1D013FDD0C65}">
      <dgm:prSet/>
      <dgm:spPr/>
      <dgm:t>
        <a:bodyPr/>
        <a:lstStyle/>
        <a:p>
          <a:endParaRPr lang="en-IN"/>
        </a:p>
      </dgm:t>
    </dgm:pt>
    <dgm:pt modelId="{72087495-93DF-4D28-ADBF-EB6CFCDF8ED9}" type="sibTrans" cxnId="{61F86CDA-31E1-4FD3-AF65-1D013FDD0C65}">
      <dgm:prSet/>
      <dgm:spPr/>
      <dgm:t>
        <a:bodyPr/>
        <a:lstStyle/>
        <a:p>
          <a:endParaRPr lang="en-IN"/>
        </a:p>
      </dgm:t>
    </dgm:pt>
    <dgm:pt modelId="{19C7AEB0-C177-48AF-AFBC-7DE1282F7519}">
      <dgm:prSet phldrT="[Text]"/>
      <dgm:spPr/>
      <dgm:t>
        <a:bodyPr/>
        <a:lstStyle/>
        <a:p>
          <a:r>
            <a:rPr lang="en-IN" dirty="0" smtClean="0">
              <a:effectLst/>
              <a:latin typeface="Liberation Serif"/>
              <a:ea typeface="Noto Sans CJK SC"/>
              <a:cs typeface="Lohit Devanagari"/>
            </a:rPr>
            <a:t>Sentiment Analysis</a:t>
          </a:r>
        </a:p>
      </dgm:t>
    </dgm:pt>
    <dgm:pt modelId="{65E605EF-1D4F-479D-A250-FA5A33A65A26}" type="parTrans" cxnId="{5CD34E1F-0CA5-4AC1-80FE-754EA39C3059}">
      <dgm:prSet/>
      <dgm:spPr/>
      <dgm:t>
        <a:bodyPr/>
        <a:lstStyle/>
        <a:p>
          <a:endParaRPr lang="en-IN"/>
        </a:p>
      </dgm:t>
    </dgm:pt>
    <dgm:pt modelId="{2EA5740E-C8D0-412E-9675-3FB56D50B6F9}" type="sibTrans" cxnId="{5CD34E1F-0CA5-4AC1-80FE-754EA39C3059}">
      <dgm:prSet/>
      <dgm:spPr/>
      <dgm:t>
        <a:bodyPr/>
        <a:lstStyle/>
        <a:p>
          <a:endParaRPr lang="en-IN"/>
        </a:p>
      </dgm:t>
    </dgm:pt>
    <dgm:pt modelId="{E73E09C1-9954-4ECD-9230-52715762AAAE}">
      <dgm:prSet phldrT="[Text]"/>
      <dgm:spPr/>
      <dgm:t>
        <a:bodyPr/>
        <a:lstStyle/>
        <a:p>
          <a:r>
            <a:rPr lang="en-IN" dirty="0" smtClean="0">
              <a:effectLst/>
              <a:latin typeface="Liberation Serif"/>
              <a:ea typeface="Noto Sans CJK SC"/>
              <a:cs typeface="Lohit Devanagari"/>
            </a:rPr>
            <a:t>Visualization of the Processed Data</a:t>
          </a:r>
          <a:endParaRPr lang="en-IN" dirty="0"/>
        </a:p>
      </dgm:t>
    </dgm:pt>
    <dgm:pt modelId="{778D9B39-2C9C-4BA5-9417-DF54F8FF973C}" type="parTrans" cxnId="{B7875386-340F-41AE-B928-9AEEE7911E72}">
      <dgm:prSet/>
      <dgm:spPr/>
      <dgm:t>
        <a:bodyPr/>
        <a:lstStyle/>
        <a:p>
          <a:endParaRPr lang="en-IN"/>
        </a:p>
      </dgm:t>
    </dgm:pt>
    <dgm:pt modelId="{1D3D2928-1DA3-4310-817C-1C5C97741495}" type="sibTrans" cxnId="{B7875386-340F-41AE-B928-9AEEE7911E72}">
      <dgm:prSet/>
      <dgm:spPr/>
      <dgm:t>
        <a:bodyPr/>
        <a:lstStyle/>
        <a:p>
          <a:endParaRPr lang="en-IN"/>
        </a:p>
      </dgm:t>
    </dgm:pt>
    <dgm:pt modelId="{804CF882-08CF-4F15-8C3E-B2E751AE6AB5}">
      <dgm:prSet phldrT="[Text]"/>
      <dgm:spPr/>
      <dgm:t>
        <a:bodyPr/>
        <a:lstStyle/>
        <a:p>
          <a:r>
            <a:rPr lang="en-IN" dirty="0" smtClean="0">
              <a:effectLst/>
              <a:latin typeface="Liberation Serif"/>
              <a:ea typeface="Noto Sans CJK SC"/>
              <a:cs typeface="Lohit Devanagari"/>
            </a:rPr>
            <a:t>Dashboard Creation</a:t>
          </a:r>
          <a:endParaRPr lang="en-IN" dirty="0"/>
        </a:p>
      </dgm:t>
    </dgm:pt>
    <dgm:pt modelId="{027D58C2-63E9-4C26-BC81-E3A806CCC02C}" type="parTrans" cxnId="{766C33C9-67B4-4DF2-B4A5-4592FD6146FB}">
      <dgm:prSet/>
      <dgm:spPr/>
      <dgm:t>
        <a:bodyPr/>
        <a:lstStyle/>
        <a:p>
          <a:endParaRPr lang="en-IN"/>
        </a:p>
      </dgm:t>
    </dgm:pt>
    <dgm:pt modelId="{42894F71-8834-4366-8B49-3F2174E3A381}" type="sibTrans" cxnId="{766C33C9-67B4-4DF2-B4A5-4592FD6146FB}">
      <dgm:prSet/>
      <dgm:spPr/>
      <dgm:t>
        <a:bodyPr/>
        <a:lstStyle/>
        <a:p>
          <a:endParaRPr lang="en-IN"/>
        </a:p>
      </dgm:t>
    </dgm:pt>
    <dgm:pt modelId="{D460E62F-8FC6-418E-ACD6-5E464BD983CD}">
      <dgm:prSet phldrT="[Text]"/>
      <dgm:spPr/>
      <dgm:t>
        <a:bodyPr/>
        <a:lstStyle/>
        <a:p>
          <a:r>
            <a:rPr lang="en-IN" dirty="0" smtClean="0"/>
            <a:t>Using </a:t>
          </a:r>
          <a:r>
            <a:rPr lang="en-IN" dirty="0" err="1" smtClean="0"/>
            <a:t>GetOldTweets</a:t>
          </a:r>
          <a:r>
            <a:rPr lang="en-IN" dirty="0" smtClean="0"/>
            <a:t> </a:t>
          </a:r>
          <a:r>
            <a:rPr lang="en-IN" dirty="0" err="1" smtClean="0"/>
            <a:t>Api</a:t>
          </a:r>
          <a:endParaRPr lang="en-IN" dirty="0"/>
        </a:p>
      </dgm:t>
    </dgm:pt>
    <dgm:pt modelId="{EEE6BEFA-13D7-45B4-9F97-81B974A7616D}" type="parTrans" cxnId="{C000ECDE-236E-4B78-9513-E3096D0E63FA}">
      <dgm:prSet/>
      <dgm:spPr/>
      <dgm:t>
        <a:bodyPr/>
        <a:lstStyle/>
        <a:p>
          <a:endParaRPr lang="en-IN"/>
        </a:p>
      </dgm:t>
    </dgm:pt>
    <dgm:pt modelId="{C4BFB788-496A-40DF-8049-34DB545F8A31}" type="sibTrans" cxnId="{C000ECDE-236E-4B78-9513-E3096D0E63FA}">
      <dgm:prSet/>
      <dgm:spPr/>
      <dgm:t>
        <a:bodyPr/>
        <a:lstStyle/>
        <a:p>
          <a:endParaRPr lang="en-IN"/>
        </a:p>
      </dgm:t>
    </dgm:pt>
    <dgm:pt modelId="{33E6FFAE-ADB4-4EEE-8D00-0C06C909A35C}">
      <dgm:prSet phldrT="[Text]"/>
      <dgm:spPr/>
      <dgm:t>
        <a:bodyPr/>
        <a:lstStyle/>
        <a:p>
          <a:r>
            <a:rPr lang="en-IN" dirty="0" smtClean="0"/>
            <a:t>Using Python Libraries (Regular Expressions and </a:t>
          </a:r>
          <a:r>
            <a:rPr lang="en-IN" dirty="0" err="1" smtClean="0"/>
            <a:t>langid</a:t>
          </a:r>
          <a:r>
            <a:rPr lang="en-IN" dirty="0" smtClean="0"/>
            <a:t>)</a:t>
          </a:r>
          <a:endParaRPr lang="en-IN" dirty="0"/>
        </a:p>
      </dgm:t>
    </dgm:pt>
    <dgm:pt modelId="{E8432C49-90C6-4F56-AB48-28437E65BAFE}" type="parTrans" cxnId="{2933E8CD-6D89-4DB0-9FE7-E848C0686505}">
      <dgm:prSet/>
      <dgm:spPr/>
      <dgm:t>
        <a:bodyPr/>
        <a:lstStyle/>
        <a:p>
          <a:endParaRPr lang="en-IN"/>
        </a:p>
      </dgm:t>
    </dgm:pt>
    <dgm:pt modelId="{A50620C4-1DFB-4603-90E9-A52178EA63C9}" type="sibTrans" cxnId="{2933E8CD-6D89-4DB0-9FE7-E848C0686505}">
      <dgm:prSet/>
      <dgm:spPr/>
      <dgm:t>
        <a:bodyPr/>
        <a:lstStyle/>
        <a:p>
          <a:endParaRPr lang="en-IN"/>
        </a:p>
      </dgm:t>
    </dgm:pt>
    <dgm:pt modelId="{D8E0D25C-4BB8-46CA-9CC0-5DC1FB179BF7}">
      <dgm:prSet phldrT="[Text]"/>
      <dgm:spPr/>
      <dgm:t>
        <a:bodyPr/>
        <a:lstStyle/>
        <a:p>
          <a:r>
            <a:rPr lang="en-IN" dirty="0" smtClean="0">
              <a:effectLst/>
              <a:latin typeface="Liberation Serif"/>
              <a:ea typeface="Noto Sans CJK SC"/>
              <a:cs typeface="Lohit Devanagari"/>
            </a:rPr>
            <a:t>Using VADER</a:t>
          </a:r>
        </a:p>
      </dgm:t>
    </dgm:pt>
    <dgm:pt modelId="{ECB3541F-3D71-4061-9C55-CEFBD38407D6}" type="parTrans" cxnId="{988BE16C-25E5-4A0A-9649-950DAF0A2827}">
      <dgm:prSet/>
      <dgm:spPr/>
      <dgm:t>
        <a:bodyPr/>
        <a:lstStyle/>
        <a:p>
          <a:endParaRPr lang="en-IN"/>
        </a:p>
      </dgm:t>
    </dgm:pt>
    <dgm:pt modelId="{64496A68-7C8E-4C90-97FB-0CAF1D80140A}" type="sibTrans" cxnId="{988BE16C-25E5-4A0A-9649-950DAF0A2827}">
      <dgm:prSet/>
      <dgm:spPr/>
      <dgm:t>
        <a:bodyPr/>
        <a:lstStyle/>
        <a:p>
          <a:endParaRPr lang="en-IN"/>
        </a:p>
      </dgm:t>
    </dgm:pt>
    <dgm:pt modelId="{EC199DC9-F282-4717-9431-413D6E14B72B}">
      <dgm:prSet phldrT="[Text]"/>
      <dgm:spPr/>
      <dgm:t>
        <a:bodyPr/>
        <a:lstStyle/>
        <a:p>
          <a:r>
            <a:rPr lang="en-IN" dirty="0" smtClean="0"/>
            <a:t>Using </a:t>
          </a:r>
          <a:r>
            <a:rPr lang="en-IN" dirty="0" err="1" smtClean="0"/>
            <a:t>Plotly</a:t>
          </a:r>
          <a:r>
            <a:rPr lang="en-IN" dirty="0" smtClean="0"/>
            <a:t> and </a:t>
          </a:r>
          <a:r>
            <a:rPr lang="en-IN" dirty="0" err="1" smtClean="0"/>
            <a:t>PyDeck</a:t>
          </a:r>
          <a:endParaRPr lang="en-IN" dirty="0"/>
        </a:p>
      </dgm:t>
    </dgm:pt>
    <dgm:pt modelId="{746B44A7-2E5D-4666-B4AA-A31AC5753C05}" type="parTrans" cxnId="{677D73C4-2B82-45CC-A3A7-0393C278FC14}">
      <dgm:prSet/>
      <dgm:spPr/>
      <dgm:t>
        <a:bodyPr/>
        <a:lstStyle/>
        <a:p>
          <a:endParaRPr lang="en-IN"/>
        </a:p>
      </dgm:t>
    </dgm:pt>
    <dgm:pt modelId="{FDB46E70-F14D-49F1-B398-7D8078177654}" type="sibTrans" cxnId="{677D73C4-2B82-45CC-A3A7-0393C278FC14}">
      <dgm:prSet/>
      <dgm:spPr/>
      <dgm:t>
        <a:bodyPr/>
        <a:lstStyle/>
        <a:p>
          <a:endParaRPr lang="en-IN"/>
        </a:p>
      </dgm:t>
    </dgm:pt>
    <dgm:pt modelId="{8C695411-289E-4A2E-A20C-49E17C0F7614}">
      <dgm:prSet phldrT="[Text]" custT="1"/>
      <dgm:spPr/>
      <dgm:t>
        <a:bodyPr/>
        <a:lstStyle/>
        <a:p>
          <a:r>
            <a:rPr lang="en-IN" sz="1000" dirty="0" smtClean="0"/>
            <a:t>Using </a:t>
          </a:r>
          <a:r>
            <a:rPr lang="en-IN" sz="1000" dirty="0" err="1" smtClean="0"/>
            <a:t>Streamlit</a:t>
          </a:r>
          <a:r>
            <a:rPr lang="en-IN" sz="1000" dirty="0" smtClean="0"/>
            <a:t> and </a:t>
          </a:r>
          <a:r>
            <a:rPr lang="en-IN" sz="1000" dirty="0" err="1" smtClean="0"/>
            <a:t>Heroku</a:t>
          </a:r>
          <a:endParaRPr lang="en-IN" sz="1000" dirty="0"/>
        </a:p>
      </dgm:t>
    </dgm:pt>
    <dgm:pt modelId="{3DCDF3E3-E1A2-4A11-83B7-6E8105ECA8F6}" type="parTrans" cxnId="{E6D386C7-BB87-4B4A-882E-FA2321A63BDD}">
      <dgm:prSet/>
      <dgm:spPr/>
      <dgm:t>
        <a:bodyPr/>
        <a:lstStyle/>
        <a:p>
          <a:endParaRPr lang="en-IN"/>
        </a:p>
      </dgm:t>
    </dgm:pt>
    <dgm:pt modelId="{978D1A96-E920-4CBB-9421-66D8D6D87578}" type="sibTrans" cxnId="{E6D386C7-BB87-4B4A-882E-FA2321A63BDD}">
      <dgm:prSet/>
      <dgm:spPr/>
      <dgm:t>
        <a:bodyPr/>
        <a:lstStyle/>
        <a:p>
          <a:endParaRPr lang="en-IN"/>
        </a:p>
      </dgm:t>
    </dgm:pt>
    <dgm:pt modelId="{11F717E9-E2A2-46DD-8D06-0FF8455AB745}" type="pres">
      <dgm:prSet presAssocID="{8FAD9346-C118-45AB-849C-AF2AC345FABC}" presName="rootnode" presStyleCnt="0">
        <dgm:presLayoutVars>
          <dgm:chMax/>
          <dgm:chPref/>
          <dgm:dir/>
          <dgm:animLvl val="lvl"/>
        </dgm:presLayoutVars>
      </dgm:prSet>
      <dgm:spPr/>
      <dgm:t>
        <a:bodyPr/>
        <a:lstStyle/>
        <a:p>
          <a:endParaRPr lang="en-IN"/>
        </a:p>
      </dgm:t>
    </dgm:pt>
    <dgm:pt modelId="{51842464-7200-41B2-880E-9392190F569E}" type="pres">
      <dgm:prSet presAssocID="{D6A181AE-E538-4F44-A831-15FB9ECB3227}" presName="composite" presStyleCnt="0"/>
      <dgm:spPr/>
    </dgm:pt>
    <dgm:pt modelId="{46467C6E-751C-40BD-841F-8D745ECA7918}" type="pres">
      <dgm:prSet presAssocID="{D6A181AE-E538-4F44-A831-15FB9ECB3227}" presName="bentUpArrow1" presStyleLbl="alignImgPlace1" presStyleIdx="0" presStyleCnt="4"/>
      <dgm:spPr/>
    </dgm:pt>
    <dgm:pt modelId="{15006932-CCF4-4FE2-BFE8-55AE690504E2}" type="pres">
      <dgm:prSet presAssocID="{D6A181AE-E538-4F44-A831-15FB9ECB3227}" presName="ParentText" presStyleLbl="node1" presStyleIdx="0" presStyleCnt="5">
        <dgm:presLayoutVars>
          <dgm:chMax val="1"/>
          <dgm:chPref val="1"/>
          <dgm:bulletEnabled val="1"/>
        </dgm:presLayoutVars>
      </dgm:prSet>
      <dgm:spPr/>
      <dgm:t>
        <a:bodyPr/>
        <a:lstStyle/>
        <a:p>
          <a:endParaRPr lang="en-IN"/>
        </a:p>
      </dgm:t>
    </dgm:pt>
    <dgm:pt modelId="{B9A06EBF-C383-4F30-8D32-96BD69A17352}" type="pres">
      <dgm:prSet presAssocID="{D6A181AE-E538-4F44-A831-15FB9ECB3227}" presName="ChildText" presStyleLbl="revTx" presStyleIdx="0" presStyleCnt="5" custScaleX="173045" custLinFactNeighborX="37822" custLinFactNeighborY="-1186">
        <dgm:presLayoutVars>
          <dgm:chMax val="0"/>
          <dgm:chPref val="0"/>
          <dgm:bulletEnabled val="1"/>
        </dgm:presLayoutVars>
      </dgm:prSet>
      <dgm:spPr/>
      <dgm:t>
        <a:bodyPr/>
        <a:lstStyle/>
        <a:p>
          <a:endParaRPr lang="en-IN"/>
        </a:p>
      </dgm:t>
    </dgm:pt>
    <dgm:pt modelId="{AE581AEA-A9B2-4CC4-8456-E7818C3BEEF3}" type="pres">
      <dgm:prSet presAssocID="{77768DE3-659B-4B26-9524-E86CEA86578D}" presName="sibTrans" presStyleCnt="0"/>
      <dgm:spPr/>
    </dgm:pt>
    <dgm:pt modelId="{BC7F7B6B-CECE-4A6E-988A-AB7EF43DC4EB}" type="pres">
      <dgm:prSet presAssocID="{6C582FE5-94A9-470C-BF98-1E09369DA1DC}" presName="composite" presStyleCnt="0"/>
      <dgm:spPr/>
    </dgm:pt>
    <dgm:pt modelId="{F1015697-D038-4E38-9A2C-EF8B7AA2F724}" type="pres">
      <dgm:prSet presAssocID="{6C582FE5-94A9-470C-BF98-1E09369DA1DC}" presName="bentUpArrow1" presStyleLbl="alignImgPlace1" presStyleIdx="1" presStyleCnt="4"/>
      <dgm:spPr/>
      <dgm:t>
        <a:bodyPr/>
        <a:lstStyle/>
        <a:p>
          <a:endParaRPr lang="en-IN"/>
        </a:p>
      </dgm:t>
    </dgm:pt>
    <dgm:pt modelId="{F8C24D24-86CE-4BDF-A708-469C84C48B5B}" type="pres">
      <dgm:prSet presAssocID="{6C582FE5-94A9-470C-BF98-1E09369DA1DC}" presName="ParentText" presStyleLbl="node1" presStyleIdx="1" presStyleCnt="5">
        <dgm:presLayoutVars>
          <dgm:chMax val="1"/>
          <dgm:chPref val="1"/>
          <dgm:bulletEnabled val="1"/>
        </dgm:presLayoutVars>
      </dgm:prSet>
      <dgm:spPr/>
      <dgm:t>
        <a:bodyPr/>
        <a:lstStyle/>
        <a:p>
          <a:endParaRPr lang="en-IN"/>
        </a:p>
      </dgm:t>
    </dgm:pt>
    <dgm:pt modelId="{A41569C0-D769-4F44-9CDA-1D2172003AF4}" type="pres">
      <dgm:prSet presAssocID="{6C582FE5-94A9-470C-BF98-1E09369DA1DC}" presName="ChildText" presStyleLbl="revTx" presStyleIdx="1" presStyleCnt="5" custScaleX="173834" custLinFactNeighborX="44279" custLinFactNeighborY="-1185">
        <dgm:presLayoutVars>
          <dgm:chMax val="0"/>
          <dgm:chPref val="0"/>
          <dgm:bulletEnabled val="1"/>
        </dgm:presLayoutVars>
      </dgm:prSet>
      <dgm:spPr/>
      <dgm:t>
        <a:bodyPr/>
        <a:lstStyle/>
        <a:p>
          <a:endParaRPr lang="en-IN"/>
        </a:p>
      </dgm:t>
    </dgm:pt>
    <dgm:pt modelId="{FE8ABD62-09F7-4BFB-943B-7D7B4F92E28B}" type="pres">
      <dgm:prSet presAssocID="{72087495-93DF-4D28-ADBF-EB6CFCDF8ED9}" presName="sibTrans" presStyleCnt="0"/>
      <dgm:spPr/>
    </dgm:pt>
    <dgm:pt modelId="{CFAA0F7E-46B0-47E7-A476-D871A12EE543}" type="pres">
      <dgm:prSet presAssocID="{19C7AEB0-C177-48AF-AFBC-7DE1282F7519}" presName="composite" presStyleCnt="0"/>
      <dgm:spPr/>
    </dgm:pt>
    <dgm:pt modelId="{7DD849D7-FAFF-4BA1-A9A6-2828EBF3DF75}" type="pres">
      <dgm:prSet presAssocID="{19C7AEB0-C177-48AF-AFBC-7DE1282F7519}" presName="bentUpArrow1" presStyleLbl="alignImgPlace1" presStyleIdx="2" presStyleCnt="4"/>
      <dgm:spPr/>
    </dgm:pt>
    <dgm:pt modelId="{ADF46A7D-B186-4B5E-99C5-872112AEB3AF}" type="pres">
      <dgm:prSet presAssocID="{19C7AEB0-C177-48AF-AFBC-7DE1282F7519}" presName="ParentText" presStyleLbl="node1" presStyleIdx="2" presStyleCnt="5">
        <dgm:presLayoutVars>
          <dgm:chMax val="1"/>
          <dgm:chPref val="1"/>
          <dgm:bulletEnabled val="1"/>
        </dgm:presLayoutVars>
      </dgm:prSet>
      <dgm:spPr/>
      <dgm:t>
        <a:bodyPr/>
        <a:lstStyle/>
        <a:p>
          <a:endParaRPr lang="en-IN"/>
        </a:p>
      </dgm:t>
    </dgm:pt>
    <dgm:pt modelId="{DC4BF362-1389-4C22-9DD2-34C8A9FEB515}" type="pres">
      <dgm:prSet presAssocID="{19C7AEB0-C177-48AF-AFBC-7DE1282F7519}" presName="ChildText" presStyleLbl="revTx" presStyleIdx="2" presStyleCnt="5" custScaleX="128484" custLinFactNeighborX="14759" custLinFactNeighborY="-2372">
        <dgm:presLayoutVars>
          <dgm:chMax val="0"/>
          <dgm:chPref val="0"/>
          <dgm:bulletEnabled val="1"/>
        </dgm:presLayoutVars>
      </dgm:prSet>
      <dgm:spPr/>
      <dgm:t>
        <a:bodyPr/>
        <a:lstStyle/>
        <a:p>
          <a:endParaRPr lang="en-IN"/>
        </a:p>
      </dgm:t>
    </dgm:pt>
    <dgm:pt modelId="{8AECE6DE-304C-4879-B40A-26E145CE911C}" type="pres">
      <dgm:prSet presAssocID="{2EA5740E-C8D0-412E-9675-3FB56D50B6F9}" presName="sibTrans" presStyleCnt="0"/>
      <dgm:spPr/>
    </dgm:pt>
    <dgm:pt modelId="{E95BE80B-C090-4BD2-8F54-DE5F8631D97A}" type="pres">
      <dgm:prSet presAssocID="{E73E09C1-9954-4ECD-9230-52715762AAAE}" presName="composite" presStyleCnt="0"/>
      <dgm:spPr/>
    </dgm:pt>
    <dgm:pt modelId="{C7662DEA-36EF-44EE-93C7-076B4DAEB9C9}" type="pres">
      <dgm:prSet presAssocID="{E73E09C1-9954-4ECD-9230-52715762AAAE}" presName="bentUpArrow1" presStyleLbl="alignImgPlace1" presStyleIdx="3" presStyleCnt="4"/>
      <dgm:spPr/>
    </dgm:pt>
    <dgm:pt modelId="{60A2982B-66E3-4118-A695-A2A32695E4F5}" type="pres">
      <dgm:prSet presAssocID="{E73E09C1-9954-4ECD-9230-52715762AAAE}" presName="ParentText" presStyleLbl="node1" presStyleIdx="3" presStyleCnt="5">
        <dgm:presLayoutVars>
          <dgm:chMax val="1"/>
          <dgm:chPref val="1"/>
          <dgm:bulletEnabled val="1"/>
        </dgm:presLayoutVars>
      </dgm:prSet>
      <dgm:spPr/>
      <dgm:t>
        <a:bodyPr/>
        <a:lstStyle/>
        <a:p>
          <a:endParaRPr lang="en-IN"/>
        </a:p>
      </dgm:t>
    </dgm:pt>
    <dgm:pt modelId="{F324E872-A2E5-489A-87DE-C90DB3F75E05}" type="pres">
      <dgm:prSet presAssocID="{E73E09C1-9954-4ECD-9230-52715762AAAE}" presName="ChildText" presStyleLbl="revTx" presStyleIdx="3" presStyleCnt="5" custScaleX="176011" custLinFactNeighborX="40589" custLinFactNeighborY="-2372">
        <dgm:presLayoutVars>
          <dgm:chMax val="0"/>
          <dgm:chPref val="0"/>
          <dgm:bulletEnabled val="1"/>
        </dgm:presLayoutVars>
      </dgm:prSet>
      <dgm:spPr/>
      <dgm:t>
        <a:bodyPr/>
        <a:lstStyle/>
        <a:p>
          <a:endParaRPr lang="en-IN"/>
        </a:p>
      </dgm:t>
    </dgm:pt>
    <dgm:pt modelId="{1600670E-38FB-47E2-ADEA-AF84BB8D3364}" type="pres">
      <dgm:prSet presAssocID="{1D3D2928-1DA3-4310-817C-1C5C97741495}" presName="sibTrans" presStyleCnt="0"/>
      <dgm:spPr/>
    </dgm:pt>
    <dgm:pt modelId="{4703553F-1C41-4096-911C-A32889A71CD8}" type="pres">
      <dgm:prSet presAssocID="{804CF882-08CF-4F15-8C3E-B2E751AE6AB5}" presName="composite" presStyleCnt="0"/>
      <dgm:spPr/>
    </dgm:pt>
    <dgm:pt modelId="{3C5CEB6C-52F5-492B-BE81-DF570A4019C0}" type="pres">
      <dgm:prSet presAssocID="{804CF882-08CF-4F15-8C3E-B2E751AE6AB5}" presName="ParentText" presStyleLbl="node1" presStyleIdx="4" presStyleCnt="5">
        <dgm:presLayoutVars>
          <dgm:chMax val="1"/>
          <dgm:chPref val="1"/>
          <dgm:bulletEnabled val="1"/>
        </dgm:presLayoutVars>
      </dgm:prSet>
      <dgm:spPr/>
      <dgm:t>
        <a:bodyPr/>
        <a:lstStyle/>
        <a:p>
          <a:endParaRPr lang="en-IN"/>
        </a:p>
      </dgm:t>
    </dgm:pt>
    <dgm:pt modelId="{23C06DC8-261C-410A-A018-B0F661265BC3}" type="pres">
      <dgm:prSet presAssocID="{804CF882-08CF-4F15-8C3E-B2E751AE6AB5}" presName="FinalChildText" presStyleLbl="revTx" presStyleIdx="4" presStyleCnt="5" custScaleX="203722" custLinFactNeighborX="54427" custLinFactNeighborY="-3558">
        <dgm:presLayoutVars>
          <dgm:chMax val="0"/>
          <dgm:chPref val="0"/>
          <dgm:bulletEnabled val="1"/>
        </dgm:presLayoutVars>
      </dgm:prSet>
      <dgm:spPr/>
      <dgm:t>
        <a:bodyPr/>
        <a:lstStyle/>
        <a:p>
          <a:endParaRPr lang="en-IN"/>
        </a:p>
      </dgm:t>
    </dgm:pt>
  </dgm:ptLst>
  <dgm:cxnLst>
    <dgm:cxn modelId="{94F96375-8235-44AC-8801-CD22A6BC8E1A}" type="presOf" srcId="{6C582FE5-94A9-470C-BF98-1E09369DA1DC}" destId="{F8C24D24-86CE-4BDF-A708-469C84C48B5B}" srcOrd="0" destOrd="0" presId="urn:microsoft.com/office/officeart/2005/8/layout/StepDownProcess"/>
    <dgm:cxn modelId="{2933E8CD-6D89-4DB0-9FE7-E848C0686505}" srcId="{6C582FE5-94A9-470C-BF98-1E09369DA1DC}" destId="{33E6FFAE-ADB4-4EEE-8D00-0C06C909A35C}" srcOrd="0" destOrd="0" parTransId="{E8432C49-90C6-4F56-AB48-28437E65BAFE}" sibTransId="{A50620C4-1DFB-4603-90E9-A52178EA63C9}"/>
    <dgm:cxn modelId="{800663A3-1D93-4E1C-9E96-D419F435AB1E}" type="presOf" srcId="{E73E09C1-9954-4ECD-9230-52715762AAAE}" destId="{60A2982B-66E3-4118-A695-A2A32695E4F5}" srcOrd="0" destOrd="0" presId="urn:microsoft.com/office/officeart/2005/8/layout/StepDownProcess"/>
    <dgm:cxn modelId="{F81AF23D-9519-4CA6-BC42-26C8025B42DD}" srcId="{8FAD9346-C118-45AB-849C-AF2AC345FABC}" destId="{D6A181AE-E538-4F44-A831-15FB9ECB3227}" srcOrd="0" destOrd="0" parTransId="{C7794213-5630-442E-B6CF-34A84B2D5B59}" sibTransId="{77768DE3-659B-4B26-9524-E86CEA86578D}"/>
    <dgm:cxn modelId="{66F3EEF1-7A18-4BA5-8BEB-6D9A4EC35493}" type="presOf" srcId="{D8E0D25C-4BB8-46CA-9CC0-5DC1FB179BF7}" destId="{DC4BF362-1389-4C22-9DD2-34C8A9FEB515}" srcOrd="0" destOrd="0" presId="urn:microsoft.com/office/officeart/2005/8/layout/StepDownProcess"/>
    <dgm:cxn modelId="{2BF15637-C59F-48C3-8D11-3BBD815241BA}" type="presOf" srcId="{804CF882-08CF-4F15-8C3E-B2E751AE6AB5}" destId="{3C5CEB6C-52F5-492B-BE81-DF570A4019C0}" srcOrd="0" destOrd="0" presId="urn:microsoft.com/office/officeart/2005/8/layout/StepDownProcess"/>
    <dgm:cxn modelId="{61F86CDA-31E1-4FD3-AF65-1D013FDD0C65}" srcId="{8FAD9346-C118-45AB-849C-AF2AC345FABC}" destId="{6C582FE5-94A9-470C-BF98-1E09369DA1DC}" srcOrd="1" destOrd="0" parTransId="{29B3C98A-60D5-462E-924E-B7D6584F8C71}" sibTransId="{72087495-93DF-4D28-ADBF-EB6CFCDF8ED9}"/>
    <dgm:cxn modelId="{B7875386-340F-41AE-B928-9AEEE7911E72}" srcId="{8FAD9346-C118-45AB-849C-AF2AC345FABC}" destId="{E73E09C1-9954-4ECD-9230-52715762AAAE}" srcOrd="3" destOrd="0" parTransId="{778D9B39-2C9C-4BA5-9417-DF54F8FF973C}" sibTransId="{1D3D2928-1DA3-4310-817C-1C5C97741495}"/>
    <dgm:cxn modelId="{0AA63BF8-ECA1-427B-96B8-534A5F9CCCFC}" type="presOf" srcId="{33E6FFAE-ADB4-4EEE-8D00-0C06C909A35C}" destId="{A41569C0-D769-4F44-9CDA-1D2172003AF4}" srcOrd="0" destOrd="0" presId="urn:microsoft.com/office/officeart/2005/8/layout/StepDownProcess"/>
    <dgm:cxn modelId="{FEBDD781-483B-487B-8E05-3AC4628FA64C}" type="presOf" srcId="{19C7AEB0-C177-48AF-AFBC-7DE1282F7519}" destId="{ADF46A7D-B186-4B5E-99C5-872112AEB3AF}" srcOrd="0" destOrd="0" presId="urn:microsoft.com/office/officeart/2005/8/layout/StepDownProcess"/>
    <dgm:cxn modelId="{766C33C9-67B4-4DF2-B4A5-4592FD6146FB}" srcId="{8FAD9346-C118-45AB-849C-AF2AC345FABC}" destId="{804CF882-08CF-4F15-8C3E-B2E751AE6AB5}" srcOrd="4" destOrd="0" parTransId="{027D58C2-63E9-4C26-BC81-E3A806CCC02C}" sibTransId="{42894F71-8834-4366-8B49-3F2174E3A381}"/>
    <dgm:cxn modelId="{5CD34E1F-0CA5-4AC1-80FE-754EA39C3059}" srcId="{8FAD9346-C118-45AB-849C-AF2AC345FABC}" destId="{19C7AEB0-C177-48AF-AFBC-7DE1282F7519}" srcOrd="2" destOrd="0" parTransId="{65E605EF-1D4F-479D-A250-FA5A33A65A26}" sibTransId="{2EA5740E-C8D0-412E-9675-3FB56D50B6F9}"/>
    <dgm:cxn modelId="{E6D386C7-BB87-4B4A-882E-FA2321A63BDD}" srcId="{804CF882-08CF-4F15-8C3E-B2E751AE6AB5}" destId="{8C695411-289E-4A2E-A20C-49E17C0F7614}" srcOrd="0" destOrd="0" parTransId="{3DCDF3E3-E1A2-4A11-83B7-6E8105ECA8F6}" sibTransId="{978D1A96-E920-4CBB-9421-66D8D6D87578}"/>
    <dgm:cxn modelId="{C08D766C-0315-45BB-977C-F2038409130C}" type="presOf" srcId="{D460E62F-8FC6-418E-ACD6-5E464BD983CD}" destId="{B9A06EBF-C383-4F30-8D32-96BD69A17352}" srcOrd="0" destOrd="0" presId="urn:microsoft.com/office/officeart/2005/8/layout/StepDownProcess"/>
    <dgm:cxn modelId="{677D73C4-2B82-45CC-A3A7-0393C278FC14}" srcId="{E73E09C1-9954-4ECD-9230-52715762AAAE}" destId="{EC199DC9-F282-4717-9431-413D6E14B72B}" srcOrd="0" destOrd="0" parTransId="{746B44A7-2E5D-4666-B4AA-A31AC5753C05}" sibTransId="{FDB46E70-F14D-49F1-B398-7D8078177654}"/>
    <dgm:cxn modelId="{988BE16C-25E5-4A0A-9649-950DAF0A2827}" srcId="{19C7AEB0-C177-48AF-AFBC-7DE1282F7519}" destId="{D8E0D25C-4BB8-46CA-9CC0-5DC1FB179BF7}" srcOrd="0" destOrd="0" parTransId="{ECB3541F-3D71-4061-9C55-CEFBD38407D6}" sibTransId="{64496A68-7C8E-4C90-97FB-0CAF1D80140A}"/>
    <dgm:cxn modelId="{A752976E-905C-43DB-AC5D-9AA480572226}" type="presOf" srcId="{D6A181AE-E538-4F44-A831-15FB9ECB3227}" destId="{15006932-CCF4-4FE2-BFE8-55AE690504E2}" srcOrd="0" destOrd="0" presId="urn:microsoft.com/office/officeart/2005/8/layout/StepDownProcess"/>
    <dgm:cxn modelId="{6FD8D35C-E968-4CDF-91B9-8781862831E8}" type="presOf" srcId="{EC199DC9-F282-4717-9431-413D6E14B72B}" destId="{F324E872-A2E5-489A-87DE-C90DB3F75E05}" srcOrd="0" destOrd="0" presId="urn:microsoft.com/office/officeart/2005/8/layout/StepDownProcess"/>
    <dgm:cxn modelId="{C000ECDE-236E-4B78-9513-E3096D0E63FA}" srcId="{D6A181AE-E538-4F44-A831-15FB9ECB3227}" destId="{D460E62F-8FC6-418E-ACD6-5E464BD983CD}" srcOrd="0" destOrd="0" parTransId="{EEE6BEFA-13D7-45B4-9F97-81B974A7616D}" sibTransId="{C4BFB788-496A-40DF-8049-34DB545F8A31}"/>
    <dgm:cxn modelId="{E826F564-ACC4-4290-8833-AEA0FE693938}" type="presOf" srcId="{8C695411-289E-4A2E-A20C-49E17C0F7614}" destId="{23C06DC8-261C-410A-A018-B0F661265BC3}" srcOrd="0" destOrd="0" presId="urn:microsoft.com/office/officeart/2005/8/layout/StepDownProcess"/>
    <dgm:cxn modelId="{DC7CDD0B-C59D-4EBF-96B0-2A4BFD4E1FFD}" type="presOf" srcId="{8FAD9346-C118-45AB-849C-AF2AC345FABC}" destId="{11F717E9-E2A2-46DD-8D06-0FF8455AB745}" srcOrd="0" destOrd="0" presId="urn:microsoft.com/office/officeart/2005/8/layout/StepDownProcess"/>
    <dgm:cxn modelId="{8970D6E9-A1EC-49C6-98D1-267B0803BD99}" type="presParOf" srcId="{11F717E9-E2A2-46DD-8D06-0FF8455AB745}" destId="{51842464-7200-41B2-880E-9392190F569E}" srcOrd="0" destOrd="0" presId="urn:microsoft.com/office/officeart/2005/8/layout/StepDownProcess"/>
    <dgm:cxn modelId="{38F1085D-C94B-4E5C-916C-438530E6BED3}" type="presParOf" srcId="{51842464-7200-41B2-880E-9392190F569E}" destId="{46467C6E-751C-40BD-841F-8D745ECA7918}" srcOrd="0" destOrd="0" presId="urn:microsoft.com/office/officeart/2005/8/layout/StepDownProcess"/>
    <dgm:cxn modelId="{ABC53E20-C6D9-4FEC-9F0C-5BFE8684E16E}" type="presParOf" srcId="{51842464-7200-41B2-880E-9392190F569E}" destId="{15006932-CCF4-4FE2-BFE8-55AE690504E2}" srcOrd="1" destOrd="0" presId="urn:microsoft.com/office/officeart/2005/8/layout/StepDownProcess"/>
    <dgm:cxn modelId="{EE6AA173-D3D9-41C2-A61E-787A81035D89}" type="presParOf" srcId="{51842464-7200-41B2-880E-9392190F569E}" destId="{B9A06EBF-C383-4F30-8D32-96BD69A17352}" srcOrd="2" destOrd="0" presId="urn:microsoft.com/office/officeart/2005/8/layout/StepDownProcess"/>
    <dgm:cxn modelId="{F979BA1D-5691-4382-9C41-B7FA7B10B468}" type="presParOf" srcId="{11F717E9-E2A2-46DD-8D06-0FF8455AB745}" destId="{AE581AEA-A9B2-4CC4-8456-E7818C3BEEF3}" srcOrd="1" destOrd="0" presId="urn:microsoft.com/office/officeart/2005/8/layout/StepDownProcess"/>
    <dgm:cxn modelId="{FCD20F2B-9093-4EF6-8FBD-BE14628A0482}" type="presParOf" srcId="{11F717E9-E2A2-46DD-8D06-0FF8455AB745}" destId="{BC7F7B6B-CECE-4A6E-988A-AB7EF43DC4EB}" srcOrd="2" destOrd="0" presId="urn:microsoft.com/office/officeart/2005/8/layout/StepDownProcess"/>
    <dgm:cxn modelId="{948FE524-3225-42F6-9373-CB21C443D8E8}" type="presParOf" srcId="{BC7F7B6B-CECE-4A6E-988A-AB7EF43DC4EB}" destId="{F1015697-D038-4E38-9A2C-EF8B7AA2F724}" srcOrd="0" destOrd="0" presId="urn:microsoft.com/office/officeart/2005/8/layout/StepDownProcess"/>
    <dgm:cxn modelId="{FBAC05F1-1344-4970-95D8-CBB94F77D788}" type="presParOf" srcId="{BC7F7B6B-CECE-4A6E-988A-AB7EF43DC4EB}" destId="{F8C24D24-86CE-4BDF-A708-469C84C48B5B}" srcOrd="1" destOrd="0" presId="urn:microsoft.com/office/officeart/2005/8/layout/StepDownProcess"/>
    <dgm:cxn modelId="{A775DBBD-F80E-47FC-BA03-FF6E9BD70977}" type="presParOf" srcId="{BC7F7B6B-CECE-4A6E-988A-AB7EF43DC4EB}" destId="{A41569C0-D769-4F44-9CDA-1D2172003AF4}" srcOrd="2" destOrd="0" presId="urn:microsoft.com/office/officeart/2005/8/layout/StepDownProcess"/>
    <dgm:cxn modelId="{F4030FAF-E1CF-480B-9A5C-CA5944AA0118}" type="presParOf" srcId="{11F717E9-E2A2-46DD-8D06-0FF8455AB745}" destId="{FE8ABD62-09F7-4BFB-943B-7D7B4F92E28B}" srcOrd="3" destOrd="0" presId="urn:microsoft.com/office/officeart/2005/8/layout/StepDownProcess"/>
    <dgm:cxn modelId="{9A7BC082-4A88-4A68-A979-F5D1580CCC83}" type="presParOf" srcId="{11F717E9-E2A2-46DD-8D06-0FF8455AB745}" destId="{CFAA0F7E-46B0-47E7-A476-D871A12EE543}" srcOrd="4" destOrd="0" presId="urn:microsoft.com/office/officeart/2005/8/layout/StepDownProcess"/>
    <dgm:cxn modelId="{C6C9D46B-EBBA-4861-A11C-FFED8E7E4250}" type="presParOf" srcId="{CFAA0F7E-46B0-47E7-A476-D871A12EE543}" destId="{7DD849D7-FAFF-4BA1-A9A6-2828EBF3DF75}" srcOrd="0" destOrd="0" presId="urn:microsoft.com/office/officeart/2005/8/layout/StepDownProcess"/>
    <dgm:cxn modelId="{6CF37C9E-BCDC-4BB5-B39F-11ED13916E6F}" type="presParOf" srcId="{CFAA0F7E-46B0-47E7-A476-D871A12EE543}" destId="{ADF46A7D-B186-4B5E-99C5-872112AEB3AF}" srcOrd="1" destOrd="0" presId="urn:microsoft.com/office/officeart/2005/8/layout/StepDownProcess"/>
    <dgm:cxn modelId="{1A966DA7-BA87-4C4F-8707-25E1E38F3AB8}" type="presParOf" srcId="{CFAA0F7E-46B0-47E7-A476-D871A12EE543}" destId="{DC4BF362-1389-4C22-9DD2-34C8A9FEB515}" srcOrd="2" destOrd="0" presId="urn:microsoft.com/office/officeart/2005/8/layout/StepDownProcess"/>
    <dgm:cxn modelId="{2CA95D85-DC8F-4F3C-B1B3-F1FA89BAAA3D}" type="presParOf" srcId="{11F717E9-E2A2-46DD-8D06-0FF8455AB745}" destId="{8AECE6DE-304C-4879-B40A-26E145CE911C}" srcOrd="5" destOrd="0" presId="urn:microsoft.com/office/officeart/2005/8/layout/StepDownProcess"/>
    <dgm:cxn modelId="{FAE4F8FE-177B-4CC2-9691-9EBBBB3F6C98}" type="presParOf" srcId="{11F717E9-E2A2-46DD-8D06-0FF8455AB745}" destId="{E95BE80B-C090-4BD2-8F54-DE5F8631D97A}" srcOrd="6" destOrd="0" presId="urn:microsoft.com/office/officeart/2005/8/layout/StepDownProcess"/>
    <dgm:cxn modelId="{3EF7C837-86AC-41F5-9648-4077B300BF57}" type="presParOf" srcId="{E95BE80B-C090-4BD2-8F54-DE5F8631D97A}" destId="{C7662DEA-36EF-44EE-93C7-076B4DAEB9C9}" srcOrd="0" destOrd="0" presId="urn:microsoft.com/office/officeart/2005/8/layout/StepDownProcess"/>
    <dgm:cxn modelId="{DD9BD533-BF54-4B68-B9B4-A54E9F84CDEA}" type="presParOf" srcId="{E95BE80B-C090-4BD2-8F54-DE5F8631D97A}" destId="{60A2982B-66E3-4118-A695-A2A32695E4F5}" srcOrd="1" destOrd="0" presId="urn:microsoft.com/office/officeart/2005/8/layout/StepDownProcess"/>
    <dgm:cxn modelId="{42AF6F7C-D41A-4D7F-ABFD-D41DBE584EF8}" type="presParOf" srcId="{E95BE80B-C090-4BD2-8F54-DE5F8631D97A}" destId="{F324E872-A2E5-489A-87DE-C90DB3F75E05}" srcOrd="2" destOrd="0" presId="urn:microsoft.com/office/officeart/2005/8/layout/StepDownProcess"/>
    <dgm:cxn modelId="{5EF35709-3FA9-43E1-A13A-DA6CDBBAEA56}" type="presParOf" srcId="{11F717E9-E2A2-46DD-8D06-0FF8455AB745}" destId="{1600670E-38FB-47E2-ADEA-AF84BB8D3364}" srcOrd="7" destOrd="0" presId="urn:microsoft.com/office/officeart/2005/8/layout/StepDownProcess"/>
    <dgm:cxn modelId="{61009A9C-DB9C-47F0-98BD-7DDEABA9E9CD}" type="presParOf" srcId="{11F717E9-E2A2-46DD-8D06-0FF8455AB745}" destId="{4703553F-1C41-4096-911C-A32889A71CD8}" srcOrd="8" destOrd="0" presId="urn:microsoft.com/office/officeart/2005/8/layout/StepDownProcess"/>
    <dgm:cxn modelId="{D47A53A9-E52E-40A0-8FB5-8B4BC55520AB}" type="presParOf" srcId="{4703553F-1C41-4096-911C-A32889A71CD8}" destId="{3C5CEB6C-52F5-492B-BE81-DF570A4019C0}" srcOrd="0" destOrd="0" presId="urn:microsoft.com/office/officeart/2005/8/layout/StepDownProcess"/>
    <dgm:cxn modelId="{58B60AF7-EB30-4F4E-A468-C212B39061F6}" type="presParOf" srcId="{4703553F-1C41-4096-911C-A32889A71CD8}" destId="{23C06DC8-261C-410A-A018-B0F661265BC3}"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57EBD3-4316-46A4-9CBE-267F5D71B04F}" type="doc">
      <dgm:prSet loTypeId="urn:microsoft.com/office/officeart/2005/8/layout/process4" loCatId="process" qsTypeId="urn:microsoft.com/office/officeart/2005/8/quickstyle/simple5" qsCatId="simple" csTypeId="urn:microsoft.com/office/officeart/2005/8/colors/colorful1" csCatId="colorful" phldr="1"/>
      <dgm:spPr/>
      <dgm:t>
        <a:bodyPr/>
        <a:lstStyle/>
        <a:p>
          <a:endParaRPr lang="en-IN"/>
        </a:p>
      </dgm:t>
    </dgm:pt>
    <dgm:pt modelId="{669E1AE9-887C-4E85-B8D3-52951982E986}">
      <dgm:prSet phldrT="[Text]"/>
      <dgm:spPr/>
      <dgm:t>
        <a:bodyPr/>
        <a:lstStyle/>
        <a:p>
          <a:r>
            <a:rPr lang="en-IN" dirty="0"/>
            <a:t>Data Extraction and Cleaning</a:t>
          </a:r>
        </a:p>
      </dgm:t>
    </dgm:pt>
    <dgm:pt modelId="{6FA3DAE8-9121-4EDD-86AB-78B62635DA13}" type="parTrans" cxnId="{DB04308F-C92A-4E6B-9248-4C43A03FCE08}">
      <dgm:prSet/>
      <dgm:spPr/>
      <dgm:t>
        <a:bodyPr/>
        <a:lstStyle/>
        <a:p>
          <a:endParaRPr lang="en-IN"/>
        </a:p>
      </dgm:t>
    </dgm:pt>
    <dgm:pt modelId="{5D907BA3-D7AF-4EBA-855B-39FB0096C1B1}" type="sibTrans" cxnId="{DB04308F-C92A-4E6B-9248-4C43A03FCE08}">
      <dgm:prSet/>
      <dgm:spPr/>
      <dgm:t>
        <a:bodyPr/>
        <a:lstStyle/>
        <a:p>
          <a:endParaRPr lang="en-IN"/>
        </a:p>
      </dgm:t>
    </dgm:pt>
    <dgm:pt modelId="{6D084214-2D34-476A-BB7B-0C5C69D93FD6}">
      <dgm:prSet phldrT="[Text]"/>
      <dgm:spPr/>
      <dgm:t>
        <a:bodyPr/>
        <a:lstStyle/>
        <a:p>
          <a:r>
            <a:rPr lang="en-IN"/>
            <a:t>Used GetOldTweets3 API for extraction of Historical Twitter Data</a:t>
          </a:r>
        </a:p>
      </dgm:t>
    </dgm:pt>
    <dgm:pt modelId="{56DCFB33-55BF-43FE-84C8-7BE90F117732}" type="parTrans" cxnId="{251E6F62-7464-4CD0-AA53-009FD6F5E386}">
      <dgm:prSet/>
      <dgm:spPr/>
      <dgm:t>
        <a:bodyPr/>
        <a:lstStyle/>
        <a:p>
          <a:endParaRPr lang="en-IN"/>
        </a:p>
      </dgm:t>
    </dgm:pt>
    <dgm:pt modelId="{A2B7DD0B-4571-436E-A178-F8A20608E220}" type="sibTrans" cxnId="{251E6F62-7464-4CD0-AA53-009FD6F5E386}">
      <dgm:prSet/>
      <dgm:spPr/>
      <dgm:t>
        <a:bodyPr/>
        <a:lstStyle/>
        <a:p>
          <a:endParaRPr lang="en-IN"/>
        </a:p>
      </dgm:t>
    </dgm:pt>
    <dgm:pt modelId="{7A72134A-17C6-45B5-9697-9404025E6894}">
      <dgm:prSet phldrT="[Text]"/>
      <dgm:spPr/>
      <dgm:t>
        <a:bodyPr/>
        <a:lstStyle/>
        <a:p>
          <a:r>
            <a:rPr lang="en-IN" dirty="0"/>
            <a:t>Done </a:t>
          </a:r>
          <a:r>
            <a:rPr lang="en-IN" dirty="0" err="1"/>
            <a:t>Preprocessing</a:t>
          </a:r>
          <a:r>
            <a:rPr lang="en-IN" dirty="0"/>
            <a:t> and Cleaning using </a:t>
          </a:r>
          <a:r>
            <a:rPr lang="en-IN" dirty="0" err="1" smtClean="0"/>
            <a:t>Langid</a:t>
          </a:r>
          <a:r>
            <a:rPr lang="en-IN" dirty="0" smtClean="0"/>
            <a:t> </a:t>
          </a:r>
          <a:r>
            <a:rPr lang="en-IN" dirty="0"/>
            <a:t>and re (Regular Expression) Python Libraries </a:t>
          </a:r>
        </a:p>
      </dgm:t>
    </dgm:pt>
    <dgm:pt modelId="{799B82E6-EF65-4416-B690-E8E3D29C9737}" type="parTrans" cxnId="{1C1561D4-B160-473A-AC40-E28CB9424AD2}">
      <dgm:prSet/>
      <dgm:spPr/>
      <dgm:t>
        <a:bodyPr/>
        <a:lstStyle/>
        <a:p>
          <a:endParaRPr lang="en-IN"/>
        </a:p>
      </dgm:t>
    </dgm:pt>
    <dgm:pt modelId="{3C40CD6A-1F7E-44D1-B958-F7CC3B775ACF}" type="sibTrans" cxnId="{1C1561D4-B160-473A-AC40-E28CB9424AD2}">
      <dgm:prSet/>
      <dgm:spPr/>
      <dgm:t>
        <a:bodyPr/>
        <a:lstStyle/>
        <a:p>
          <a:endParaRPr lang="en-IN"/>
        </a:p>
      </dgm:t>
    </dgm:pt>
    <dgm:pt modelId="{3941BF2B-0FFD-4340-95A4-7F214DFF06E0}">
      <dgm:prSet phldrT="[Text]"/>
      <dgm:spPr/>
      <dgm:t>
        <a:bodyPr/>
        <a:lstStyle/>
        <a:p>
          <a:r>
            <a:rPr lang="en-IN"/>
            <a:t>Calculating Sentiment Score</a:t>
          </a:r>
        </a:p>
      </dgm:t>
    </dgm:pt>
    <dgm:pt modelId="{2E33A35A-7317-458A-9B4E-C6902DF0BE9B}" type="parTrans" cxnId="{384FB65F-48CD-4D1A-B9CC-5E74BB02D79A}">
      <dgm:prSet/>
      <dgm:spPr/>
      <dgm:t>
        <a:bodyPr/>
        <a:lstStyle/>
        <a:p>
          <a:endParaRPr lang="en-IN"/>
        </a:p>
      </dgm:t>
    </dgm:pt>
    <dgm:pt modelId="{2916036C-EB33-4D21-AC64-8AE52C908EFC}" type="sibTrans" cxnId="{384FB65F-48CD-4D1A-B9CC-5E74BB02D79A}">
      <dgm:prSet/>
      <dgm:spPr/>
      <dgm:t>
        <a:bodyPr/>
        <a:lstStyle/>
        <a:p>
          <a:endParaRPr lang="en-IN"/>
        </a:p>
      </dgm:t>
    </dgm:pt>
    <dgm:pt modelId="{07B2C529-B2F7-498B-B0E7-605EC171D0D9}">
      <dgm:prSet phldrT="[Text]"/>
      <dgm:spPr/>
      <dgm:t>
        <a:bodyPr/>
        <a:lstStyle/>
        <a:p>
          <a:r>
            <a:rPr lang="en-IN"/>
            <a:t>Used VADER to calculate the Sentiment Score based on the emotions in the Tweets</a:t>
          </a:r>
        </a:p>
      </dgm:t>
    </dgm:pt>
    <dgm:pt modelId="{BA45B3C3-247F-41B8-A8E5-588962BBB55D}" type="parTrans" cxnId="{FF86BB27-785D-4BF6-9769-E3466083E06F}">
      <dgm:prSet/>
      <dgm:spPr/>
      <dgm:t>
        <a:bodyPr/>
        <a:lstStyle/>
        <a:p>
          <a:endParaRPr lang="en-IN"/>
        </a:p>
      </dgm:t>
    </dgm:pt>
    <dgm:pt modelId="{8FC14D9C-1AE1-49B1-8E90-758EFF3F8DAE}" type="sibTrans" cxnId="{FF86BB27-785D-4BF6-9769-E3466083E06F}">
      <dgm:prSet/>
      <dgm:spPr/>
      <dgm:t>
        <a:bodyPr/>
        <a:lstStyle/>
        <a:p>
          <a:endParaRPr lang="en-IN"/>
        </a:p>
      </dgm:t>
    </dgm:pt>
    <dgm:pt modelId="{F02BA4D1-1884-4D3F-B59F-DB37C3021293}">
      <dgm:prSet phldrT="[Text]"/>
      <dgm:spPr/>
      <dgm:t>
        <a:bodyPr/>
        <a:lstStyle/>
        <a:p>
          <a:r>
            <a:rPr lang="en-IN"/>
            <a:t>Classification of the Tweets</a:t>
          </a:r>
        </a:p>
      </dgm:t>
    </dgm:pt>
    <dgm:pt modelId="{7FF323F7-9C9C-4C15-827A-E665679631FB}" type="parTrans" cxnId="{98D3E9F2-547C-482E-9B47-92B044F84DBB}">
      <dgm:prSet/>
      <dgm:spPr/>
      <dgm:t>
        <a:bodyPr/>
        <a:lstStyle/>
        <a:p>
          <a:endParaRPr lang="en-IN"/>
        </a:p>
      </dgm:t>
    </dgm:pt>
    <dgm:pt modelId="{3997A43F-0878-49F4-AFE6-3B289185986E}" type="sibTrans" cxnId="{98D3E9F2-547C-482E-9B47-92B044F84DBB}">
      <dgm:prSet/>
      <dgm:spPr/>
      <dgm:t>
        <a:bodyPr/>
        <a:lstStyle/>
        <a:p>
          <a:endParaRPr lang="en-IN"/>
        </a:p>
      </dgm:t>
    </dgm:pt>
    <dgm:pt modelId="{A7AFDEB1-4112-49BF-A643-1D87742288E3}">
      <dgm:prSet phldrT="[Text]"/>
      <dgm:spPr/>
      <dgm:t>
        <a:bodyPr/>
        <a:lstStyle/>
        <a:p>
          <a:r>
            <a:rPr lang="en-IN"/>
            <a:t>Classified into Positive, Negative and Neutral Emotions based on the Sentiment Score</a:t>
          </a:r>
        </a:p>
      </dgm:t>
    </dgm:pt>
    <dgm:pt modelId="{5E0C16E9-28C0-4C2B-BFE2-9742699EA0E3}" type="parTrans" cxnId="{A2CD12FD-E3CF-49A5-BA2A-04AFC584BD15}">
      <dgm:prSet/>
      <dgm:spPr/>
      <dgm:t>
        <a:bodyPr/>
        <a:lstStyle/>
        <a:p>
          <a:endParaRPr lang="en-IN"/>
        </a:p>
      </dgm:t>
    </dgm:pt>
    <dgm:pt modelId="{C50A6A6D-F667-476D-8EAF-1328E4FEF1F8}" type="sibTrans" cxnId="{A2CD12FD-E3CF-49A5-BA2A-04AFC584BD15}">
      <dgm:prSet/>
      <dgm:spPr/>
      <dgm:t>
        <a:bodyPr/>
        <a:lstStyle/>
        <a:p>
          <a:endParaRPr lang="en-IN"/>
        </a:p>
      </dgm:t>
    </dgm:pt>
    <dgm:pt modelId="{476D3722-7B0A-43BF-A204-84E32DB45FC8}">
      <dgm:prSet phldrT="[Text]"/>
      <dgm:spPr/>
      <dgm:t>
        <a:bodyPr/>
        <a:lstStyle/>
        <a:p>
          <a:r>
            <a:rPr lang="en-IN"/>
            <a:t>Visualization</a:t>
          </a:r>
        </a:p>
      </dgm:t>
    </dgm:pt>
    <dgm:pt modelId="{08E08358-084B-4C07-8555-F0CFAE80D903}" type="parTrans" cxnId="{C827ED70-7543-4ADE-B9C9-90B12CBB1DBF}">
      <dgm:prSet/>
      <dgm:spPr/>
      <dgm:t>
        <a:bodyPr/>
        <a:lstStyle/>
        <a:p>
          <a:endParaRPr lang="en-IN"/>
        </a:p>
      </dgm:t>
    </dgm:pt>
    <dgm:pt modelId="{935E1004-30B7-44B4-8384-9718A3D580FF}" type="sibTrans" cxnId="{C827ED70-7543-4ADE-B9C9-90B12CBB1DBF}">
      <dgm:prSet/>
      <dgm:spPr/>
      <dgm:t>
        <a:bodyPr/>
        <a:lstStyle/>
        <a:p>
          <a:endParaRPr lang="en-IN"/>
        </a:p>
      </dgm:t>
    </dgm:pt>
    <dgm:pt modelId="{ACE0A96C-E4E9-48F3-839D-A7FBBD5818D9}">
      <dgm:prSet phldrT="[Text]"/>
      <dgm:spPr/>
      <dgm:t>
        <a:bodyPr/>
        <a:lstStyle/>
        <a:p>
          <a:r>
            <a:rPr lang="en-IN"/>
            <a:t>Created different types of graphs based to visualize the Output</a:t>
          </a:r>
        </a:p>
      </dgm:t>
    </dgm:pt>
    <dgm:pt modelId="{B74B40C5-0369-4517-94C0-E9779C5D8414}" type="parTrans" cxnId="{6DD5CDB3-D8FB-4FF9-93A5-66ED4F877E8A}">
      <dgm:prSet/>
      <dgm:spPr/>
      <dgm:t>
        <a:bodyPr/>
        <a:lstStyle/>
        <a:p>
          <a:endParaRPr lang="en-IN"/>
        </a:p>
      </dgm:t>
    </dgm:pt>
    <dgm:pt modelId="{321AB0D0-5E46-4DA3-915E-545DF46C326F}" type="sibTrans" cxnId="{6DD5CDB3-D8FB-4FF9-93A5-66ED4F877E8A}">
      <dgm:prSet/>
      <dgm:spPr/>
      <dgm:t>
        <a:bodyPr/>
        <a:lstStyle/>
        <a:p>
          <a:endParaRPr lang="en-IN"/>
        </a:p>
      </dgm:t>
    </dgm:pt>
    <dgm:pt modelId="{F949A25F-44B9-42C0-9512-6175EEF6E998}">
      <dgm:prSet phldrT="[Text]"/>
      <dgm:spPr/>
      <dgm:t>
        <a:bodyPr/>
        <a:lstStyle/>
        <a:p>
          <a:r>
            <a:rPr lang="en-IN"/>
            <a:t>Used Plotly and PyDeck for graph creation</a:t>
          </a:r>
        </a:p>
      </dgm:t>
    </dgm:pt>
    <dgm:pt modelId="{C2D67673-F3D9-4542-AB83-2F32C23CE3E4}" type="parTrans" cxnId="{38C77E43-1304-41BD-B66D-BFB596EA2C32}">
      <dgm:prSet/>
      <dgm:spPr/>
      <dgm:t>
        <a:bodyPr/>
        <a:lstStyle/>
        <a:p>
          <a:endParaRPr lang="en-IN"/>
        </a:p>
      </dgm:t>
    </dgm:pt>
    <dgm:pt modelId="{AB82D0A5-761B-45AE-84F5-7C87479E422F}" type="sibTrans" cxnId="{38C77E43-1304-41BD-B66D-BFB596EA2C32}">
      <dgm:prSet/>
      <dgm:spPr/>
      <dgm:t>
        <a:bodyPr/>
        <a:lstStyle/>
        <a:p>
          <a:endParaRPr lang="en-IN"/>
        </a:p>
      </dgm:t>
    </dgm:pt>
    <dgm:pt modelId="{1B022629-BB62-4C24-8105-1E45AA517493}">
      <dgm:prSet phldrT="[Text]"/>
      <dgm:spPr/>
      <dgm:t>
        <a:bodyPr/>
        <a:lstStyle/>
        <a:p>
          <a:r>
            <a:rPr lang="en-IN"/>
            <a:t>Deployment</a:t>
          </a:r>
        </a:p>
      </dgm:t>
    </dgm:pt>
    <dgm:pt modelId="{8FAF6AB7-A810-4298-8082-7AF3BD755D09}" type="parTrans" cxnId="{75E84E49-B419-4A07-BE28-D3A9617F4128}">
      <dgm:prSet/>
      <dgm:spPr/>
      <dgm:t>
        <a:bodyPr/>
        <a:lstStyle/>
        <a:p>
          <a:endParaRPr lang="en-IN"/>
        </a:p>
      </dgm:t>
    </dgm:pt>
    <dgm:pt modelId="{0D34F237-4ADF-4C6C-B4E2-03FEC0507C5D}" type="sibTrans" cxnId="{75E84E49-B419-4A07-BE28-D3A9617F4128}">
      <dgm:prSet/>
      <dgm:spPr/>
      <dgm:t>
        <a:bodyPr/>
        <a:lstStyle/>
        <a:p>
          <a:endParaRPr lang="en-IN"/>
        </a:p>
      </dgm:t>
    </dgm:pt>
    <dgm:pt modelId="{99396200-673A-4BD9-89E5-14BE7216236C}">
      <dgm:prSet phldrT="[Text]"/>
      <dgm:spPr/>
      <dgm:t>
        <a:bodyPr/>
        <a:lstStyle/>
        <a:p>
          <a:r>
            <a:rPr lang="en-IN" dirty="0"/>
            <a:t>Created a Dashboard using </a:t>
          </a:r>
          <a:r>
            <a:rPr lang="en-IN" dirty="0" err="1" smtClean="0"/>
            <a:t>Streamlit</a:t>
          </a:r>
          <a:r>
            <a:rPr lang="en-IN" dirty="0" smtClean="0"/>
            <a:t> and </a:t>
          </a:r>
          <a:r>
            <a:rPr lang="en-IN" dirty="0" err="1" smtClean="0"/>
            <a:t>Heroku</a:t>
          </a:r>
          <a:r>
            <a:rPr lang="en-IN" dirty="0" smtClean="0"/>
            <a:t> </a:t>
          </a:r>
          <a:r>
            <a:rPr lang="en-IN" dirty="0"/>
            <a:t>(a Python Framework for creating Dynamic Apps)</a:t>
          </a:r>
        </a:p>
      </dgm:t>
    </dgm:pt>
    <dgm:pt modelId="{3C6D38E7-915B-48D8-8597-469877E43A89}" type="parTrans" cxnId="{E37CBF78-47DB-4EBB-8BE4-C33F2B33BDB3}">
      <dgm:prSet/>
      <dgm:spPr/>
      <dgm:t>
        <a:bodyPr/>
        <a:lstStyle/>
        <a:p>
          <a:endParaRPr lang="en-IN"/>
        </a:p>
      </dgm:t>
    </dgm:pt>
    <dgm:pt modelId="{370C35E6-87BF-4F9C-B5FD-87DBF28CC403}" type="sibTrans" cxnId="{E37CBF78-47DB-4EBB-8BE4-C33F2B33BDB3}">
      <dgm:prSet/>
      <dgm:spPr/>
      <dgm:t>
        <a:bodyPr/>
        <a:lstStyle/>
        <a:p>
          <a:endParaRPr lang="en-IN"/>
        </a:p>
      </dgm:t>
    </dgm:pt>
    <dgm:pt modelId="{7F73F2A2-E811-41D0-84E3-AD418DB95E65}" type="pres">
      <dgm:prSet presAssocID="{3857EBD3-4316-46A4-9CBE-267F5D71B04F}" presName="Name0" presStyleCnt="0">
        <dgm:presLayoutVars>
          <dgm:dir/>
          <dgm:animLvl val="lvl"/>
          <dgm:resizeHandles val="exact"/>
        </dgm:presLayoutVars>
      </dgm:prSet>
      <dgm:spPr/>
      <dgm:t>
        <a:bodyPr/>
        <a:lstStyle/>
        <a:p>
          <a:endParaRPr lang="en-IN"/>
        </a:p>
      </dgm:t>
    </dgm:pt>
    <dgm:pt modelId="{18AB4C83-B5D5-4DB6-8068-695477A18E6B}" type="pres">
      <dgm:prSet presAssocID="{1B022629-BB62-4C24-8105-1E45AA517493}" presName="boxAndChildren" presStyleCnt="0"/>
      <dgm:spPr/>
    </dgm:pt>
    <dgm:pt modelId="{E8142347-C1FF-485C-8E11-B97ADA6C07C4}" type="pres">
      <dgm:prSet presAssocID="{1B022629-BB62-4C24-8105-1E45AA517493}" presName="parentTextBox" presStyleLbl="node1" presStyleIdx="0" presStyleCnt="5"/>
      <dgm:spPr/>
      <dgm:t>
        <a:bodyPr/>
        <a:lstStyle/>
        <a:p>
          <a:endParaRPr lang="en-IN"/>
        </a:p>
      </dgm:t>
    </dgm:pt>
    <dgm:pt modelId="{DC601875-99F2-4FAC-B46E-30EC981F9559}" type="pres">
      <dgm:prSet presAssocID="{1B022629-BB62-4C24-8105-1E45AA517493}" presName="entireBox" presStyleLbl="node1" presStyleIdx="0" presStyleCnt="5"/>
      <dgm:spPr/>
      <dgm:t>
        <a:bodyPr/>
        <a:lstStyle/>
        <a:p>
          <a:endParaRPr lang="en-IN"/>
        </a:p>
      </dgm:t>
    </dgm:pt>
    <dgm:pt modelId="{381499B5-1A37-47C5-B1C6-99D229D08736}" type="pres">
      <dgm:prSet presAssocID="{1B022629-BB62-4C24-8105-1E45AA517493}" presName="descendantBox" presStyleCnt="0"/>
      <dgm:spPr/>
    </dgm:pt>
    <dgm:pt modelId="{1EA5DF34-838F-4EEB-8782-8B7F0F596FE8}" type="pres">
      <dgm:prSet presAssocID="{99396200-673A-4BD9-89E5-14BE7216236C}" presName="childTextBox" presStyleLbl="fgAccFollowNode1" presStyleIdx="0" presStyleCnt="7">
        <dgm:presLayoutVars>
          <dgm:bulletEnabled val="1"/>
        </dgm:presLayoutVars>
      </dgm:prSet>
      <dgm:spPr/>
      <dgm:t>
        <a:bodyPr/>
        <a:lstStyle/>
        <a:p>
          <a:endParaRPr lang="en-IN"/>
        </a:p>
      </dgm:t>
    </dgm:pt>
    <dgm:pt modelId="{EB2038D7-811E-4269-A08C-BD196ED22CDC}" type="pres">
      <dgm:prSet presAssocID="{935E1004-30B7-44B4-8384-9718A3D580FF}" presName="sp" presStyleCnt="0"/>
      <dgm:spPr/>
    </dgm:pt>
    <dgm:pt modelId="{57DC004F-B437-4123-BB0E-C8BE9D7EB3BC}" type="pres">
      <dgm:prSet presAssocID="{476D3722-7B0A-43BF-A204-84E32DB45FC8}" presName="arrowAndChildren" presStyleCnt="0"/>
      <dgm:spPr/>
    </dgm:pt>
    <dgm:pt modelId="{9B23E2E7-8ACB-494B-AF31-9C68F059E2D4}" type="pres">
      <dgm:prSet presAssocID="{476D3722-7B0A-43BF-A204-84E32DB45FC8}" presName="parentTextArrow" presStyleLbl="node1" presStyleIdx="0" presStyleCnt="5"/>
      <dgm:spPr/>
      <dgm:t>
        <a:bodyPr/>
        <a:lstStyle/>
        <a:p>
          <a:endParaRPr lang="en-IN"/>
        </a:p>
      </dgm:t>
    </dgm:pt>
    <dgm:pt modelId="{D3C6862A-80D6-4591-899E-EE2472E9E0B9}" type="pres">
      <dgm:prSet presAssocID="{476D3722-7B0A-43BF-A204-84E32DB45FC8}" presName="arrow" presStyleLbl="node1" presStyleIdx="1" presStyleCnt="5"/>
      <dgm:spPr/>
      <dgm:t>
        <a:bodyPr/>
        <a:lstStyle/>
        <a:p>
          <a:endParaRPr lang="en-IN"/>
        </a:p>
      </dgm:t>
    </dgm:pt>
    <dgm:pt modelId="{54C322E9-A538-4F34-B9C4-36C7A35D24EE}" type="pres">
      <dgm:prSet presAssocID="{476D3722-7B0A-43BF-A204-84E32DB45FC8}" presName="descendantArrow" presStyleCnt="0"/>
      <dgm:spPr/>
    </dgm:pt>
    <dgm:pt modelId="{C76C8F8E-0BF8-4797-A83F-FC4C285A7C20}" type="pres">
      <dgm:prSet presAssocID="{ACE0A96C-E4E9-48F3-839D-A7FBBD5818D9}" presName="childTextArrow" presStyleLbl="fgAccFollowNode1" presStyleIdx="1" presStyleCnt="7">
        <dgm:presLayoutVars>
          <dgm:bulletEnabled val="1"/>
        </dgm:presLayoutVars>
      </dgm:prSet>
      <dgm:spPr/>
      <dgm:t>
        <a:bodyPr/>
        <a:lstStyle/>
        <a:p>
          <a:endParaRPr lang="en-IN"/>
        </a:p>
      </dgm:t>
    </dgm:pt>
    <dgm:pt modelId="{9B77772D-C48F-47E2-BE35-38184655B7ED}" type="pres">
      <dgm:prSet presAssocID="{F949A25F-44B9-42C0-9512-6175EEF6E998}" presName="childTextArrow" presStyleLbl="fgAccFollowNode1" presStyleIdx="2" presStyleCnt="7">
        <dgm:presLayoutVars>
          <dgm:bulletEnabled val="1"/>
        </dgm:presLayoutVars>
      </dgm:prSet>
      <dgm:spPr/>
      <dgm:t>
        <a:bodyPr/>
        <a:lstStyle/>
        <a:p>
          <a:endParaRPr lang="en-IN"/>
        </a:p>
      </dgm:t>
    </dgm:pt>
    <dgm:pt modelId="{683BD910-4518-4E73-97F9-CF6627829D59}" type="pres">
      <dgm:prSet presAssocID="{3997A43F-0878-49F4-AFE6-3B289185986E}" presName="sp" presStyleCnt="0"/>
      <dgm:spPr/>
    </dgm:pt>
    <dgm:pt modelId="{DCBCAB66-317F-4FC1-8C47-E839491EEF11}" type="pres">
      <dgm:prSet presAssocID="{F02BA4D1-1884-4D3F-B59F-DB37C3021293}" presName="arrowAndChildren" presStyleCnt="0"/>
      <dgm:spPr/>
    </dgm:pt>
    <dgm:pt modelId="{F38E9BFB-2456-415D-B778-89402335DC15}" type="pres">
      <dgm:prSet presAssocID="{F02BA4D1-1884-4D3F-B59F-DB37C3021293}" presName="parentTextArrow" presStyleLbl="node1" presStyleIdx="1" presStyleCnt="5"/>
      <dgm:spPr/>
      <dgm:t>
        <a:bodyPr/>
        <a:lstStyle/>
        <a:p>
          <a:endParaRPr lang="en-IN"/>
        </a:p>
      </dgm:t>
    </dgm:pt>
    <dgm:pt modelId="{48B9D326-65BA-4D67-AB76-7C0CFF2274E9}" type="pres">
      <dgm:prSet presAssocID="{F02BA4D1-1884-4D3F-B59F-DB37C3021293}" presName="arrow" presStyleLbl="node1" presStyleIdx="2" presStyleCnt="5"/>
      <dgm:spPr/>
      <dgm:t>
        <a:bodyPr/>
        <a:lstStyle/>
        <a:p>
          <a:endParaRPr lang="en-IN"/>
        </a:p>
      </dgm:t>
    </dgm:pt>
    <dgm:pt modelId="{7210B9CF-3D8C-43BC-B869-2E46B6264B82}" type="pres">
      <dgm:prSet presAssocID="{F02BA4D1-1884-4D3F-B59F-DB37C3021293}" presName="descendantArrow" presStyleCnt="0"/>
      <dgm:spPr/>
    </dgm:pt>
    <dgm:pt modelId="{751C9719-D989-4637-87DF-B197110AB143}" type="pres">
      <dgm:prSet presAssocID="{A7AFDEB1-4112-49BF-A643-1D87742288E3}" presName="childTextArrow" presStyleLbl="fgAccFollowNode1" presStyleIdx="3" presStyleCnt="7">
        <dgm:presLayoutVars>
          <dgm:bulletEnabled val="1"/>
        </dgm:presLayoutVars>
      </dgm:prSet>
      <dgm:spPr/>
      <dgm:t>
        <a:bodyPr/>
        <a:lstStyle/>
        <a:p>
          <a:endParaRPr lang="en-IN"/>
        </a:p>
      </dgm:t>
    </dgm:pt>
    <dgm:pt modelId="{CB22A672-E699-4521-ACC7-4AC1C08F668A}" type="pres">
      <dgm:prSet presAssocID="{2916036C-EB33-4D21-AC64-8AE52C908EFC}" presName="sp" presStyleCnt="0"/>
      <dgm:spPr/>
    </dgm:pt>
    <dgm:pt modelId="{D8A2064D-9979-4144-BE07-49941D1D9238}" type="pres">
      <dgm:prSet presAssocID="{3941BF2B-0FFD-4340-95A4-7F214DFF06E0}" presName="arrowAndChildren" presStyleCnt="0"/>
      <dgm:spPr/>
    </dgm:pt>
    <dgm:pt modelId="{092D71E0-48C3-462A-BDAF-60061C91B81E}" type="pres">
      <dgm:prSet presAssocID="{3941BF2B-0FFD-4340-95A4-7F214DFF06E0}" presName="parentTextArrow" presStyleLbl="node1" presStyleIdx="2" presStyleCnt="5"/>
      <dgm:spPr/>
      <dgm:t>
        <a:bodyPr/>
        <a:lstStyle/>
        <a:p>
          <a:endParaRPr lang="en-IN"/>
        </a:p>
      </dgm:t>
    </dgm:pt>
    <dgm:pt modelId="{4DF17FDB-9EF1-40EF-BA5D-4D8E9CC79183}" type="pres">
      <dgm:prSet presAssocID="{3941BF2B-0FFD-4340-95A4-7F214DFF06E0}" presName="arrow" presStyleLbl="node1" presStyleIdx="3" presStyleCnt="5"/>
      <dgm:spPr/>
      <dgm:t>
        <a:bodyPr/>
        <a:lstStyle/>
        <a:p>
          <a:endParaRPr lang="en-IN"/>
        </a:p>
      </dgm:t>
    </dgm:pt>
    <dgm:pt modelId="{6517CCBF-9AEB-4969-A7AB-05ADBD80D6FA}" type="pres">
      <dgm:prSet presAssocID="{3941BF2B-0FFD-4340-95A4-7F214DFF06E0}" presName="descendantArrow" presStyleCnt="0"/>
      <dgm:spPr/>
    </dgm:pt>
    <dgm:pt modelId="{55EAFBCB-D538-470C-95F7-5EA57E80DEC7}" type="pres">
      <dgm:prSet presAssocID="{07B2C529-B2F7-498B-B0E7-605EC171D0D9}" presName="childTextArrow" presStyleLbl="fgAccFollowNode1" presStyleIdx="4" presStyleCnt="7">
        <dgm:presLayoutVars>
          <dgm:bulletEnabled val="1"/>
        </dgm:presLayoutVars>
      </dgm:prSet>
      <dgm:spPr/>
      <dgm:t>
        <a:bodyPr/>
        <a:lstStyle/>
        <a:p>
          <a:endParaRPr lang="en-IN"/>
        </a:p>
      </dgm:t>
    </dgm:pt>
    <dgm:pt modelId="{10A057E5-CE89-46F8-BB0A-A523A1AB3AB7}" type="pres">
      <dgm:prSet presAssocID="{5D907BA3-D7AF-4EBA-855B-39FB0096C1B1}" presName="sp" presStyleCnt="0"/>
      <dgm:spPr/>
    </dgm:pt>
    <dgm:pt modelId="{A8F53506-4167-4C54-AAC8-41CD0F2A4006}" type="pres">
      <dgm:prSet presAssocID="{669E1AE9-887C-4E85-B8D3-52951982E986}" presName="arrowAndChildren" presStyleCnt="0"/>
      <dgm:spPr/>
    </dgm:pt>
    <dgm:pt modelId="{B8BD7E4B-73B3-4B5D-B5D1-56B3740D60FE}" type="pres">
      <dgm:prSet presAssocID="{669E1AE9-887C-4E85-B8D3-52951982E986}" presName="parentTextArrow" presStyleLbl="node1" presStyleIdx="3" presStyleCnt="5"/>
      <dgm:spPr/>
      <dgm:t>
        <a:bodyPr/>
        <a:lstStyle/>
        <a:p>
          <a:endParaRPr lang="en-IN"/>
        </a:p>
      </dgm:t>
    </dgm:pt>
    <dgm:pt modelId="{C013D67F-CE32-4ECA-A6F5-58DC6CE6AEDF}" type="pres">
      <dgm:prSet presAssocID="{669E1AE9-887C-4E85-B8D3-52951982E986}" presName="arrow" presStyleLbl="node1" presStyleIdx="4" presStyleCnt="5" custScaleX="99682" custScaleY="93322"/>
      <dgm:spPr/>
      <dgm:t>
        <a:bodyPr/>
        <a:lstStyle/>
        <a:p>
          <a:endParaRPr lang="en-IN"/>
        </a:p>
      </dgm:t>
    </dgm:pt>
    <dgm:pt modelId="{88C1F5A0-1D1E-4762-8917-2B2F848CA671}" type="pres">
      <dgm:prSet presAssocID="{669E1AE9-887C-4E85-B8D3-52951982E986}" presName="descendantArrow" presStyleCnt="0"/>
      <dgm:spPr/>
    </dgm:pt>
    <dgm:pt modelId="{3D399C78-4151-498C-A38A-168ED3860015}" type="pres">
      <dgm:prSet presAssocID="{6D084214-2D34-476A-BB7B-0C5C69D93FD6}" presName="childTextArrow" presStyleLbl="fgAccFollowNode1" presStyleIdx="5" presStyleCnt="7">
        <dgm:presLayoutVars>
          <dgm:bulletEnabled val="1"/>
        </dgm:presLayoutVars>
      </dgm:prSet>
      <dgm:spPr/>
      <dgm:t>
        <a:bodyPr/>
        <a:lstStyle/>
        <a:p>
          <a:endParaRPr lang="en-IN"/>
        </a:p>
      </dgm:t>
    </dgm:pt>
    <dgm:pt modelId="{B685C799-E880-4155-920F-D294D5FCDC63}" type="pres">
      <dgm:prSet presAssocID="{7A72134A-17C6-45B5-9697-9404025E6894}" presName="childTextArrow" presStyleLbl="fgAccFollowNode1" presStyleIdx="6" presStyleCnt="7">
        <dgm:presLayoutVars>
          <dgm:bulletEnabled val="1"/>
        </dgm:presLayoutVars>
      </dgm:prSet>
      <dgm:spPr/>
      <dgm:t>
        <a:bodyPr/>
        <a:lstStyle/>
        <a:p>
          <a:endParaRPr lang="en-IN"/>
        </a:p>
      </dgm:t>
    </dgm:pt>
  </dgm:ptLst>
  <dgm:cxnLst>
    <dgm:cxn modelId="{E37CBF78-47DB-4EBB-8BE4-C33F2B33BDB3}" srcId="{1B022629-BB62-4C24-8105-1E45AA517493}" destId="{99396200-673A-4BD9-89E5-14BE7216236C}" srcOrd="0" destOrd="0" parTransId="{3C6D38E7-915B-48D8-8597-469877E43A89}" sibTransId="{370C35E6-87BF-4F9C-B5FD-87DBF28CC403}"/>
    <dgm:cxn modelId="{1F913F1F-BAF6-4F7A-BD01-36E272BA6B00}" type="presOf" srcId="{669E1AE9-887C-4E85-B8D3-52951982E986}" destId="{C013D67F-CE32-4ECA-A6F5-58DC6CE6AEDF}" srcOrd="1" destOrd="0" presId="urn:microsoft.com/office/officeart/2005/8/layout/process4"/>
    <dgm:cxn modelId="{FE7E31FD-A487-4870-9FB5-4A8D325B8B08}" type="presOf" srcId="{476D3722-7B0A-43BF-A204-84E32DB45FC8}" destId="{9B23E2E7-8ACB-494B-AF31-9C68F059E2D4}" srcOrd="0" destOrd="0" presId="urn:microsoft.com/office/officeart/2005/8/layout/process4"/>
    <dgm:cxn modelId="{251E6F62-7464-4CD0-AA53-009FD6F5E386}" srcId="{669E1AE9-887C-4E85-B8D3-52951982E986}" destId="{6D084214-2D34-476A-BB7B-0C5C69D93FD6}" srcOrd="0" destOrd="0" parTransId="{56DCFB33-55BF-43FE-84C8-7BE90F117732}" sibTransId="{A2B7DD0B-4571-436E-A178-F8A20608E220}"/>
    <dgm:cxn modelId="{61BDE6B9-F8AD-4AF5-981C-464F26A5AD7B}" type="presOf" srcId="{3941BF2B-0FFD-4340-95A4-7F214DFF06E0}" destId="{092D71E0-48C3-462A-BDAF-60061C91B81E}" srcOrd="0" destOrd="0" presId="urn:microsoft.com/office/officeart/2005/8/layout/process4"/>
    <dgm:cxn modelId="{C827ED70-7543-4ADE-B9C9-90B12CBB1DBF}" srcId="{3857EBD3-4316-46A4-9CBE-267F5D71B04F}" destId="{476D3722-7B0A-43BF-A204-84E32DB45FC8}" srcOrd="3" destOrd="0" parTransId="{08E08358-084B-4C07-8555-F0CFAE80D903}" sibTransId="{935E1004-30B7-44B4-8384-9718A3D580FF}"/>
    <dgm:cxn modelId="{49D4E84B-EFF3-4439-8548-C1FD69A47F0A}" type="presOf" srcId="{476D3722-7B0A-43BF-A204-84E32DB45FC8}" destId="{D3C6862A-80D6-4591-899E-EE2472E9E0B9}" srcOrd="1" destOrd="0" presId="urn:microsoft.com/office/officeart/2005/8/layout/process4"/>
    <dgm:cxn modelId="{DB04308F-C92A-4E6B-9248-4C43A03FCE08}" srcId="{3857EBD3-4316-46A4-9CBE-267F5D71B04F}" destId="{669E1AE9-887C-4E85-B8D3-52951982E986}" srcOrd="0" destOrd="0" parTransId="{6FA3DAE8-9121-4EDD-86AB-78B62635DA13}" sibTransId="{5D907BA3-D7AF-4EBA-855B-39FB0096C1B1}"/>
    <dgm:cxn modelId="{FE20F4B5-2A3B-4068-87CC-7ACE5E090A79}" type="presOf" srcId="{3857EBD3-4316-46A4-9CBE-267F5D71B04F}" destId="{7F73F2A2-E811-41D0-84E3-AD418DB95E65}" srcOrd="0" destOrd="0" presId="urn:microsoft.com/office/officeart/2005/8/layout/process4"/>
    <dgm:cxn modelId="{F145CA9A-05D9-490E-A2E0-B85A6BD66ACF}" type="presOf" srcId="{7A72134A-17C6-45B5-9697-9404025E6894}" destId="{B685C799-E880-4155-920F-D294D5FCDC63}" srcOrd="0" destOrd="0" presId="urn:microsoft.com/office/officeart/2005/8/layout/process4"/>
    <dgm:cxn modelId="{75C299CF-3BAB-4E7D-98A7-DDB4361B4553}" type="presOf" srcId="{3941BF2B-0FFD-4340-95A4-7F214DFF06E0}" destId="{4DF17FDB-9EF1-40EF-BA5D-4D8E9CC79183}" srcOrd="1" destOrd="0" presId="urn:microsoft.com/office/officeart/2005/8/layout/process4"/>
    <dgm:cxn modelId="{38C77E43-1304-41BD-B66D-BFB596EA2C32}" srcId="{476D3722-7B0A-43BF-A204-84E32DB45FC8}" destId="{F949A25F-44B9-42C0-9512-6175EEF6E998}" srcOrd="1" destOrd="0" parTransId="{C2D67673-F3D9-4542-AB83-2F32C23CE3E4}" sibTransId="{AB82D0A5-761B-45AE-84F5-7C87479E422F}"/>
    <dgm:cxn modelId="{F3A48375-FE59-4F92-B485-8183D831AD49}" type="presOf" srcId="{99396200-673A-4BD9-89E5-14BE7216236C}" destId="{1EA5DF34-838F-4EEB-8782-8B7F0F596FE8}" srcOrd="0" destOrd="0" presId="urn:microsoft.com/office/officeart/2005/8/layout/process4"/>
    <dgm:cxn modelId="{D9D576C0-A474-450E-8109-F4F39B45541F}" type="presOf" srcId="{A7AFDEB1-4112-49BF-A643-1D87742288E3}" destId="{751C9719-D989-4637-87DF-B197110AB143}" srcOrd="0" destOrd="0" presId="urn:microsoft.com/office/officeart/2005/8/layout/process4"/>
    <dgm:cxn modelId="{A2CD12FD-E3CF-49A5-BA2A-04AFC584BD15}" srcId="{F02BA4D1-1884-4D3F-B59F-DB37C3021293}" destId="{A7AFDEB1-4112-49BF-A643-1D87742288E3}" srcOrd="0" destOrd="0" parTransId="{5E0C16E9-28C0-4C2B-BFE2-9742699EA0E3}" sibTransId="{C50A6A6D-F667-476D-8EAF-1328E4FEF1F8}"/>
    <dgm:cxn modelId="{1C1561D4-B160-473A-AC40-E28CB9424AD2}" srcId="{669E1AE9-887C-4E85-B8D3-52951982E986}" destId="{7A72134A-17C6-45B5-9697-9404025E6894}" srcOrd="1" destOrd="0" parTransId="{799B82E6-EF65-4416-B690-E8E3D29C9737}" sibTransId="{3C40CD6A-1F7E-44D1-B958-F7CC3B775ACF}"/>
    <dgm:cxn modelId="{9B082F51-68EF-424D-A807-FAE17A287D49}" type="presOf" srcId="{669E1AE9-887C-4E85-B8D3-52951982E986}" destId="{B8BD7E4B-73B3-4B5D-B5D1-56B3740D60FE}" srcOrd="0" destOrd="0" presId="urn:microsoft.com/office/officeart/2005/8/layout/process4"/>
    <dgm:cxn modelId="{0C985307-4979-4B46-8F18-9165F4FDD5E3}" type="presOf" srcId="{F02BA4D1-1884-4D3F-B59F-DB37C3021293}" destId="{F38E9BFB-2456-415D-B778-89402335DC15}" srcOrd="0" destOrd="0" presId="urn:microsoft.com/office/officeart/2005/8/layout/process4"/>
    <dgm:cxn modelId="{98D3E9F2-547C-482E-9B47-92B044F84DBB}" srcId="{3857EBD3-4316-46A4-9CBE-267F5D71B04F}" destId="{F02BA4D1-1884-4D3F-B59F-DB37C3021293}" srcOrd="2" destOrd="0" parTransId="{7FF323F7-9C9C-4C15-827A-E665679631FB}" sibTransId="{3997A43F-0878-49F4-AFE6-3B289185986E}"/>
    <dgm:cxn modelId="{2F0359E2-376A-4E9E-A3BC-37961916D5FD}" type="presOf" srcId="{F949A25F-44B9-42C0-9512-6175EEF6E998}" destId="{9B77772D-C48F-47E2-BE35-38184655B7ED}" srcOrd="0" destOrd="0" presId="urn:microsoft.com/office/officeart/2005/8/layout/process4"/>
    <dgm:cxn modelId="{384FB65F-48CD-4D1A-B9CC-5E74BB02D79A}" srcId="{3857EBD3-4316-46A4-9CBE-267F5D71B04F}" destId="{3941BF2B-0FFD-4340-95A4-7F214DFF06E0}" srcOrd="1" destOrd="0" parTransId="{2E33A35A-7317-458A-9B4E-C6902DF0BE9B}" sibTransId="{2916036C-EB33-4D21-AC64-8AE52C908EFC}"/>
    <dgm:cxn modelId="{75E84E49-B419-4A07-BE28-D3A9617F4128}" srcId="{3857EBD3-4316-46A4-9CBE-267F5D71B04F}" destId="{1B022629-BB62-4C24-8105-1E45AA517493}" srcOrd="4" destOrd="0" parTransId="{8FAF6AB7-A810-4298-8082-7AF3BD755D09}" sibTransId="{0D34F237-4ADF-4C6C-B4E2-03FEC0507C5D}"/>
    <dgm:cxn modelId="{9F9079F1-D0B7-4F8C-9916-EA59B8F4D634}" type="presOf" srcId="{ACE0A96C-E4E9-48F3-839D-A7FBBD5818D9}" destId="{C76C8F8E-0BF8-4797-A83F-FC4C285A7C20}" srcOrd="0" destOrd="0" presId="urn:microsoft.com/office/officeart/2005/8/layout/process4"/>
    <dgm:cxn modelId="{6DD5CDB3-D8FB-4FF9-93A5-66ED4F877E8A}" srcId="{476D3722-7B0A-43BF-A204-84E32DB45FC8}" destId="{ACE0A96C-E4E9-48F3-839D-A7FBBD5818D9}" srcOrd="0" destOrd="0" parTransId="{B74B40C5-0369-4517-94C0-E9779C5D8414}" sibTransId="{321AB0D0-5E46-4DA3-915E-545DF46C326F}"/>
    <dgm:cxn modelId="{FF86BB27-785D-4BF6-9769-E3466083E06F}" srcId="{3941BF2B-0FFD-4340-95A4-7F214DFF06E0}" destId="{07B2C529-B2F7-498B-B0E7-605EC171D0D9}" srcOrd="0" destOrd="0" parTransId="{BA45B3C3-247F-41B8-A8E5-588962BBB55D}" sibTransId="{8FC14D9C-1AE1-49B1-8E90-758EFF3F8DAE}"/>
    <dgm:cxn modelId="{32CA8F3D-A028-4C31-AD3A-DDAE74D33800}" type="presOf" srcId="{1B022629-BB62-4C24-8105-1E45AA517493}" destId="{E8142347-C1FF-485C-8E11-B97ADA6C07C4}" srcOrd="0" destOrd="0" presId="urn:microsoft.com/office/officeart/2005/8/layout/process4"/>
    <dgm:cxn modelId="{5FC24DF2-5E2F-4FFF-9B18-97788DE246D2}" type="presOf" srcId="{07B2C529-B2F7-498B-B0E7-605EC171D0D9}" destId="{55EAFBCB-D538-470C-95F7-5EA57E80DEC7}" srcOrd="0" destOrd="0" presId="urn:microsoft.com/office/officeart/2005/8/layout/process4"/>
    <dgm:cxn modelId="{519E9347-60D0-4858-83C7-F7698BE9A38F}" type="presOf" srcId="{1B022629-BB62-4C24-8105-1E45AA517493}" destId="{DC601875-99F2-4FAC-B46E-30EC981F9559}" srcOrd="1" destOrd="0" presId="urn:microsoft.com/office/officeart/2005/8/layout/process4"/>
    <dgm:cxn modelId="{36D9D265-2F91-4066-A26A-6E485FB825D1}" type="presOf" srcId="{6D084214-2D34-476A-BB7B-0C5C69D93FD6}" destId="{3D399C78-4151-498C-A38A-168ED3860015}" srcOrd="0" destOrd="0" presId="urn:microsoft.com/office/officeart/2005/8/layout/process4"/>
    <dgm:cxn modelId="{AAEFC108-4C38-4D39-82E4-D7803D831833}" type="presOf" srcId="{F02BA4D1-1884-4D3F-B59F-DB37C3021293}" destId="{48B9D326-65BA-4D67-AB76-7C0CFF2274E9}" srcOrd="1" destOrd="0" presId="urn:microsoft.com/office/officeart/2005/8/layout/process4"/>
    <dgm:cxn modelId="{046DAA35-4C1F-4A62-9D2E-4081CA40BC44}" type="presParOf" srcId="{7F73F2A2-E811-41D0-84E3-AD418DB95E65}" destId="{18AB4C83-B5D5-4DB6-8068-695477A18E6B}" srcOrd="0" destOrd="0" presId="urn:microsoft.com/office/officeart/2005/8/layout/process4"/>
    <dgm:cxn modelId="{5C7B8B11-FB09-4221-AEF6-0345891617CC}" type="presParOf" srcId="{18AB4C83-B5D5-4DB6-8068-695477A18E6B}" destId="{E8142347-C1FF-485C-8E11-B97ADA6C07C4}" srcOrd="0" destOrd="0" presId="urn:microsoft.com/office/officeart/2005/8/layout/process4"/>
    <dgm:cxn modelId="{B75BF9B9-4C1C-429A-81BA-8091951C4911}" type="presParOf" srcId="{18AB4C83-B5D5-4DB6-8068-695477A18E6B}" destId="{DC601875-99F2-4FAC-B46E-30EC981F9559}" srcOrd="1" destOrd="0" presId="urn:microsoft.com/office/officeart/2005/8/layout/process4"/>
    <dgm:cxn modelId="{1500CC3B-0C26-4DC3-B984-D93E7B333B57}" type="presParOf" srcId="{18AB4C83-B5D5-4DB6-8068-695477A18E6B}" destId="{381499B5-1A37-47C5-B1C6-99D229D08736}" srcOrd="2" destOrd="0" presId="urn:microsoft.com/office/officeart/2005/8/layout/process4"/>
    <dgm:cxn modelId="{4F7EA523-249B-48A7-8B75-9A900CCCD338}" type="presParOf" srcId="{381499B5-1A37-47C5-B1C6-99D229D08736}" destId="{1EA5DF34-838F-4EEB-8782-8B7F0F596FE8}" srcOrd="0" destOrd="0" presId="urn:microsoft.com/office/officeart/2005/8/layout/process4"/>
    <dgm:cxn modelId="{1225ABFB-BC39-4033-81AD-611B95473716}" type="presParOf" srcId="{7F73F2A2-E811-41D0-84E3-AD418DB95E65}" destId="{EB2038D7-811E-4269-A08C-BD196ED22CDC}" srcOrd="1" destOrd="0" presId="urn:microsoft.com/office/officeart/2005/8/layout/process4"/>
    <dgm:cxn modelId="{D308F94A-84A0-4F58-A180-D870CDB260A9}" type="presParOf" srcId="{7F73F2A2-E811-41D0-84E3-AD418DB95E65}" destId="{57DC004F-B437-4123-BB0E-C8BE9D7EB3BC}" srcOrd="2" destOrd="0" presId="urn:microsoft.com/office/officeart/2005/8/layout/process4"/>
    <dgm:cxn modelId="{88ED56F1-EB98-4318-9BFD-FFE09D6F82C5}" type="presParOf" srcId="{57DC004F-B437-4123-BB0E-C8BE9D7EB3BC}" destId="{9B23E2E7-8ACB-494B-AF31-9C68F059E2D4}" srcOrd="0" destOrd="0" presId="urn:microsoft.com/office/officeart/2005/8/layout/process4"/>
    <dgm:cxn modelId="{36C3D016-B314-464D-B42A-BF99F6F345E4}" type="presParOf" srcId="{57DC004F-B437-4123-BB0E-C8BE9D7EB3BC}" destId="{D3C6862A-80D6-4591-899E-EE2472E9E0B9}" srcOrd="1" destOrd="0" presId="urn:microsoft.com/office/officeart/2005/8/layout/process4"/>
    <dgm:cxn modelId="{92847534-64AC-46CA-BFD5-E436EC3990DD}" type="presParOf" srcId="{57DC004F-B437-4123-BB0E-C8BE9D7EB3BC}" destId="{54C322E9-A538-4F34-B9C4-36C7A35D24EE}" srcOrd="2" destOrd="0" presId="urn:microsoft.com/office/officeart/2005/8/layout/process4"/>
    <dgm:cxn modelId="{60D2271F-890E-45D4-961E-70693C67DA9B}" type="presParOf" srcId="{54C322E9-A538-4F34-B9C4-36C7A35D24EE}" destId="{C76C8F8E-0BF8-4797-A83F-FC4C285A7C20}" srcOrd="0" destOrd="0" presId="urn:microsoft.com/office/officeart/2005/8/layout/process4"/>
    <dgm:cxn modelId="{93A0C691-1735-49CD-883E-4F4E81773170}" type="presParOf" srcId="{54C322E9-A538-4F34-B9C4-36C7A35D24EE}" destId="{9B77772D-C48F-47E2-BE35-38184655B7ED}" srcOrd="1" destOrd="0" presId="urn:microsoft.com/office/officeart/2005/8/layout/process4"/>
    <dgm:cxn modelId="{14311C01-0476-4D78-85DA-16904E9C63B5}" type="presParOf" srcId="{7F73F2A2-E811-41D0-84E3-AD418DB95E65}" destId="{683BD910-4518-4E73-97F9-CF6627829D59}" srcOrd="3" destOrd="0" presId="urn:microsoft.com/office/officeart/2005/8/layout/process4"/>
    <dgm:cxn modelId="{965C2277-0745-4D12-AAF2-C1A86637EC09}" type="presParOf" srcId="{7F73F2A2-E811-41D0-84E3-AD418DB95E65}" destId="{DCBCAB66-317F-4FC1-8C47-E839491EEF11}" srcOrd="4" destOrd="0" presId="urn:microsoft.com/office/officeart/2005/8/layout/process4"/>
    <dgm:cxn modelId="{FF59B5DD-88B8-4461-ACAB-99507E15501D}" type="presParOf" srcId="{DCBCAB66-317F-4FC1-8C47-E839491EEF11}" destId="{F38E9BFB-2456-415D-B778-89402335DC15}" srcOrd="0" destOrd="0" presId="urn:microsoft.com/office/officeart/2005/8/layout/process4"/>
    <dgm:cxn modelId="{892C8E1E-BDA2-4592-8538-D937A84893A2}" type="presParOf" srcId="{DCBCAB66-317F-4FC1-8C47-E839491EEF11}" destId="{48B9D326-65BA-4D67-AB76-7C0CFF2274E9}" srcOrd="1" destOrd="0" presId="urn:microsoft.com/office/officeart/2005/8/layout/process4"/>
    <dgm:cxn modelId="{A071A060-4DA0-4AC9-91FE-D3DF88977F5D}" type="presParOf" srcId="{DCBCAB66-317F-4FC1-8C47-E839491EEF11}" destId="{7210B9CF-3D8C-43BC-B869-2E46B6264B82}" srcOrd="2" destOrd="0" presId="urn:microsoft.com/office/officeart/2005/8/layout/process4"/>
    <dgm:cxn modelId="{EDC5BA21-BC29-4BBC-82E3-3BBE8F4DC82C}" type="presParOf" srcId="{7210B9CF-3D8C-43BC-B869-2E46B6264B82}" destId="{751C9719-D989-4637-87DF-B197110AB143}" srcOrd="0" destOrd="0" presId="urn:microsoft.com/office/officeart/2005/8/layout/process4"/>
    <dgm:cxn modelId="{D950B208-2F82-44B5-BC9A-EAF85D584238}" type="presParOf" srcId="{7F73F2A2-E811-41D0-84E3-AD418DB95E65}" destId="{CB22A672-E699-4521-ACC7-4AC1C08F668A}" srcOrd="5" destOrd="0" presId="urn:microsoft.com/office/officeart/2005/8/layout/process4"/>
    <dgm:cxn modelId="{70BF9A01-675F-4B98-A4A1-0305C803FAF6}" type="presParOf" srcId="{7F73F2A2-E811-41D0-84E3-AD418DB95E65}" destId="{D8A2064D-9979-4144-BE07-49941D1D9238}" srcOrd="6" destOrd="0" presId="urn:microsoft.com/office/officeart/2005/8/layout/process4"/>
    <dgm:cxn modelId="{244B2913-7AB5-4C7E-BF0C-04F4BA7E1AC2}" type="presParOf" srcId="{D8A2064D-9979-4144-BE07-49941D1D9238}" destId="{092D71E0-48C3-462A-BDAF-60061C91B81E}" srcOrd="0" destOrd="0" presId="urn:microsoft.com/office/officeart/2005/8/layout/process4"/>
    <dgm:cxn modelId="{4501721C-41D6-4B2E-B3A1-EB346231AB35}" type="presParOf" srcId="{D8A2064D-9979-4144-BE07-49941D1D9238}" destId="{4DF17FDB-9EF1-40EF-BA5D-4D8E9CC79183}" srcOrd="1" destOrd="0" presId="urn:microsoft.com/office/officeart/2005/8/layout/process4"/>
    <dgm:cxn modelId="{26E6B7AF-B935-43A9-B95B-43B6F77E12CA}" type="presParOf" srcId="{D8A2064D-9979-4144-BE07-49941D1D9238}" destId="{6517CCBF-9AEB-4969-A7AB-05ADBD80D6FA}" srcOrd="2" destOrd="0" presId="urn:microsoft.com/office/officeart/2005/8/layout/process4"/>
    <dgm:cxn modelId="{C1B46233-AF11-454D-891F-2FB40B3C4E6D}" type="presParOf" srcId="{6517CCBF-9AEB-4969-A7AB-05ADBD80D6FA}" destId="{55EAFBCB-D538-470C-95F7-5EA57E80DEC7}" srcOrd="0" destOrd="0" presId="urn:microsoft.com/office/officeart/2005/8/layout/process4"/>
    <dgm:cxn modelId="{7B5537F1-F858-474D-9818-B922614F914C}" type="presParOf" srcId="{7F73F2A2-E811-41D0-84E3-AD418DB95E65}" destId="{10A057E5-CE89-46F8-BB0A-A523A1AB3AB7}" srcOrd="7" destOrd="0" presId="urn:microsoft.com/office/officeart/2005/8/layout/process4"/>
    <dgm:cxn modelId="{7C41BC95-4093-475F-8F79-86EBBF2C1441}" type="presParOf" srcId="{7F73F2A2-E811-41D0-84E3-AD418DB95E65}" destId="{A8F53506-4167-4C54-AAC8-41CD0F2A4006}" srcOrd="8" destOrd="0" presId="urn:microsoft.com/office/officeart/2005/8/layout/process4"/>
    <dgm:cxn modelId="{AA1E045F-43A1-491D-B558-C170672CE1CD}" type="presParOf" srcId="{A8F53506-4167-4C54-AAC8-41CD0F2A4006}" destId="{B8BD7E4B-73B3-4B5D-B5D1-56B3740D60FE}" srcOrd="0" destOrd="0" presId="urn:microsoft.com/office/officeart/2005/8/layout/process4"/>
    <dgm:cxn modelId="{445FB3D6-3697-4045-8517-905071B47F80}" type="presParOf" srcId="{A8F53506-4167-4C54-AAC8-41CD0F2A4006}" destId="{C013D67F-CE32-4ECA-A6F5-58DC6CE6AEDF}" srcOrd="1" destOrd="0" presId="urn:microsoft.com/office/officeart/2005/8/layout/process4"/>
    <dgm:cxn modelId="{A187D53F-2763-42BB-A765-EF2D12906A2F}" type="presParOf" srcId="{A8F53506-4167-4C54-AAC8-41CD0F2A4006}" destId="{88C1F5A0-1D1E-4762-8917-2B2F848CA671}" srcOrd="2" destOrd="0" presId="urn:microsoft.com/office/officeart/2005/8/layout/process4"/>
    <dgm:cxn modelId="{6C448560-529B-4A49-B83B-3084F66C857B}" type="presParOf" srcId="{88C1F5A0-1D1E-4762-8917-2B2F848CA671}" destId="{3D399C78-4151-498C-A38A-168ED3860015}" srcOrd="0" destOrd="0" presId="urn:microsoft.com/office/officeart/2005/8/layout/process4"/>
    <dgm:cxn modelId="{B3511BC5-852F-44FC-96DF-7ACEA96BBE24}" type="presParOf" srcId="{88C1F5A0-1D1E-4762-8917-2B2F848CA671}" destId="{B685C799-E880-4155-920F-D294D5FCDC63}"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67C6E-751C-40BD-841F-8D745ECA7918}">
      <dsp:nvSpPr>
        <dsp:cNvPr id="0" name=""/>
        <dsp:cNvSpPr/>
      </dsp:nvSpPr>
      <dsp:spPr>
        <a:xfrm rot="5400000">
          <a:off x="1652061" y="869412"/>
          <a:ext cx="756636" cy="861404"/>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1">
          <a:scrgbClr r="0" g="0" b="0"/>
        </a:fillRef>
        <a:effectRef idx="3">
          <a:scrgbClr r="0" g="0" b="0"/>
        </a:effectRef>
        <a:fontRef idx="minor"/>
      </dsp:style>
    </dsp:sp>
    <dsp:sp modelId="{15006932-CCF4-4FE2-BFE8-55AE690504E2}">
      <dsp:nvSpPr>
        <dsp:cNvPr id="0" name=""/>
        <dsp:cNvSpPr/>
      </dsp:nvSpPr>
      <dsp:spPr>
        <a:xfrm>
          <a:off x="1451599" y="30665"/>
          <a:ext cx="1273731" cy="891570"/>
        </a:xfrm>
        <a:prstGeom prst="roundRect">
          <a:avLst>
            <a:gd name="adj" fmla="val 16670"/>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kern="1200" dirty="0" smtClean="0">
              <a:effectLst/>
              <a:latin typeface="Liberation Serif"/>
              <a:ea typeface="Noto Sans CJK SC"/>
              <a:cs typeface="Lohit Devanagari"/>
            </a:rPr>
            <a:t>Data Mining and Collection</a:t>
          </a:r>
          <a:endParaRPr lang="en-IN" sz="1300" kern="1200" dirty="0"/>
        </a:p>
      </dsp:txBody>
      <dsp:txXfrm>
        <a:off x="1495130" y="74196"/>
        <a:ext cx="1186669" cy="804508"/>
      </dsp:txXfrm>
    </dsp:sp>
    <dsp:sp modelId="{B9A06EBF-C383-4F30-8D32-96BD69A17352}">
      <dsp:nvSpPr>
        <dsp:cNvPr id="0" name=""/>
        <dsp:cNvSpPr/>
      </dsp:nvSpPr>
      <dsp:spPr>
        <a:xfrm>
          <a:off x="2737368" y="107150"/>
          <a:ext cx="1603072" cy="720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57150" lvl="1" indent="-57150" algn="l" defTabSz="444500">
            <a:lnSpc>
              <a:spcPct val="90000"/>
            </a:lnSpc>
            <a:spcBef>
              <a:spcPct val="0"/>
            </a:spcBef>
            <a:spcAft>
              <a:spcPct val="15000"/>
            </a:spcAft>
            <a:buChar char="••"/>
          </a:pPr>
          <a:r>
            <a:rPr lang="en-IN" sz="1000" kern="1200" dirty="0" smtClean="0"/>
            <a:t>Using </a:t>
          </a:r>
          <a:r>
            <a:rPr lang="en-IN" sz="1000" kern="1200" dirty="0" err="1" smtClean="0"/>
            <a:t>GetOldTweets</a:t>
          </a:r>
          <a:r>
            <a:rPr lang="en-IN" sz="1000" kern="1200" dirty="0" smtClean="0"/>
            <a:t> </a:t>
          </a:r>
          <a:r>
            <a:rPr lang="en-IN" sz="1000" kern="1200" dirty="0" err="1" smtClean="0"/>
            <a:t>Api</a:t>
          </a:r>
          <a:endParaRPr lang="en-IN" sz="1000" kern="1200" dirty="0"/>
        </a:p>
      </dsp:txBody>
      <dsp:txXfrm>
        <a:off x="2737368" y="107150"/>
        <a:ext cx="1603072" cy="720606"/>
      </dsp:txXfrm>
    </dsp:sp>
    <dsp:sp modelId="{F1015697-D038-4E38-9A2C-EF8B7AA2F724}">
      <dsp:nvSpPr>
        <dsp:cNvPr id="0" name=""/>
        <dsp:cNvSpPr/>
      </dsp:nvSpPr>
      <dsp:spPr>
        <a:xfrm rot="5400000">
          <a:off x="2870524" y="1870940"/>
          <a:ext cx="756636" cy="861404"/>
        </a:xfrm>
        <a:prstGeom prst="bentUpArrow">
          <a:avLst>
            <a:gd name="adj1" fmla="val 32840"/>
            <a:gd name="adj2" fmla="val 25000"/>
            <a:gd name="adj3" fmla="val 35780"/>
          </a:avLst>
        </a:prstGeom>
        <a:solidFill>
          <a:schemeClr val="accent1">
            <a:tint val="50000"/>
            <a:hueOff val="1511359"/>
            <a:satOff val="-2754"/>
            <a:lumOff val="3675"/>
            <a:alphaOff val="0"/>
          </a:schemeClr>
        </a:soli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1">
          <a:scrgbClr r="0" g="0" b="0"/>
        </a:fillRef>
        <a:effectRef idx="3">
          <a:scrgbClr r="0" g="0" b="0"/>
        </a:effectRef>
        <a:fontRef idx="minor"/>
      </dsp:style>
    </dsp:sp>
    <dsp:sp modelId="{F8C24D24-86CE-4BDF-A708-469C84C48B5B}">
      <dsp:nvSpPr>
        <dsp:cNvPr id="0" name=""/>
        <dsp:cNvSpPr/>
      </dsp:nvSpPr>
      <dsp:spPr>
        <a:xfrm>
          <a:off x="2670061" y="1032193"/>
          <a:ext cx="1273731" cy="891570"/>
        </a:xfrm>
        <a:prstGeom prst="roundRect">
          <a:avLst>
            <a:gd name="adj" fmla="val 16670"/>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kern="1200" dirty="0" smtClean="0">
              <a:effectLst/>
              <a:latin typeface="Liberation Serif"/>
              <a:ea typeface="Noto Sans CJK SC"/>
              <a:cs typeface="Lohit Devanagari"/>
            </a:rPr>
            <a:t>Cleaning and Pre-processing the Raw Data</a:t>
          </a:r>
          <a:endParaRPr lang="en-IN" sz="1300" kern="1200" dirty="0"/>
        </a:p>
      </dsp:txBody>
      <dsp:txXfrm>
        <a:off x="2713592" y="1075724"/>
        <a:ext cx="1186669" cy="804508"/>
      </dsp:txXfrm>
    </dsp:sp>
    <dsp:sp modelId="{A41569C0-D769-4F44-9CDA-1D2172003AF4}">
      <dsp:nvSpPr>
        <dsp:cNvPr id="0" name=""/>
        <dsp:cNvSpPr/>
      </dsp:nvSpPr>
      <dsp:spPr>
        <a:xfrm>
          <a:off x="4011993" y="1108685"/>
          <a:ext cx="1610381" cy="720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57150" lvl="1" indent="-57150" algn="l" defTabSz="444500">
            <a:lnSpc>
              <a:spcPct val="90000"/>
            </a:lnSpc>
            <a:spcBef>
              <a:spcPct val="0"/>
            </a:spcBef>
            <a:spcAft>
              <a:spcPct val="15000"/>
            </a:spcAft>
            <a:buChar char="••"/>
          </a:pPr>
          <a:r>
            <a:rPr lang="en-IN" sz="1000" kern="1200" dirty="0" smtClean="0"/>
            <a:t>Using Python Libraries (Regular Expressions and </a:t>
          </a:r>
          <a:r>
            <a:rPr lang="en-IN" sz="1000" kern="1200" dirty="0" err="1" smtClean="0"/>
            <a:t>langid</a:t>
          </a:r>
          <a:r>
            <a:rPr lang="en-IN" sz="1000" kern="1200" dirty="0" smtClean="0"/>
            <a:t>)</a:t>
          </a:r>
          <a:endParaRPr lang="en-IN" sz="1000" kern="1200" dirty="0"/>
        </a:p>
      </dsp:txBody>
      <dsp:txXfrm>
        <a:off x="4011993" y="1108685"/>
        <a:ext cx="1610381" cy="720606"/>
      </dsp:txXfrm>
    </dsp:sp>
    <dsp:sp modelId="{7DD849D7-FAFF-4BA1-A9A6-2828EBF3DF75}">
      <dsp:nvSpPr>
        <dsp:cNvPr id="0" name=""/>
        <dsp:cNvSpPr/>
      </dsp:nvSpPr>
      <dsp:spPr>
        <a:xfrm rot="5400000">
          <a:off x="4088986" y="2872468"/>
          <a:ext cx="756636" cy="861404"/>
        </a:xfrm>
        <a:prstGeom prst="bentUpArrow">
          <a:avLst>
            <a:gd name="adj1" fmla="val 32840"/>
            <a:gd name="adj2" fmla="val 25000"/>
            <a:gd name="adj3" fmla="val 35780"/>
          </a:avLst>
        </a:prstGeom>
        <a:solidFill>
          <a:schemeClr val="accent1">
            <a:tint val="50000"/>
            <a:hueOff val="3022717"/>
            <a:satOff val="-5509"/>
            <a:lumOff val="7350"/>
            <a:alphaOff val="0"/>
          </a:schemeClr>
        </a:soli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1">
          <a:scrgbClr r="0" g="0" b="0"/>
        </a:fillRef>
        <a:effectRef idx="3">
          <a:scrgbClr r="0" g="0" b="0"/>
        </a:effectRef>
        <a:fontRef idx="minor"/>
      </dsp:style>
    </dsp:sp>
    <dsp:sp modelId="{ADF46A7D-B186-4B5E-99C5-872112AEB3AF}">
      <dsp:nvSpPr>
        <dsp:cNvPr id="0" name=""/>
        <dsp:cNvSpPr/>
      </dsp:nvSpPr>
      <dsp:spPr>
        <a:xfrm>
          <a:off x="3888523" y="2033721"/>
          <a:ext cx="1273731" cy="891570"/>
        </a:xfrm>
        <a:prstGeom prst="roundRect">
          <a:avLst>
            <a:gd name="adj" fmla="val 16670"/>
          </a:avLst>
        </a:prstGeom>
        <a:gradFill rotWithShape="0">
          <a:gsLst>
            <a:gs pos="0">
              <a:schemeClr val="accent4">
                <a:hueOff val="0"/>
                <a:satOff val="0"/>
                <a:lumOff val="0"/>
                <a:alphaOff val="0"/>
                <a:tint val="94000"/>
                <a:satMod val="100000"/>
                <a:lumMod val="104000"/>
              </a:schemeClr>
            </a:gs>
            <a:gs pos="69000">
              <a:schemeClr val="accent4">
                <a:hueOff val="0"/>
                <a:satOff val="0"/>
                <a:lumOff val="0"/>
                <a:alphaOff val="0"/>
                <a:shade val="86000"/>
                <a:satMod val="130000"/>
                <a:lumMod val="102000"/>
              </a:schemeClr>
            </a:gs>
            <a:gs pos="100000">
              <a:schemeClr val="accent4">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kern="1200" dirty="0" smtClean="0">
              <a:effectLst/>
              <a:latin typeface="Liberation Serif"/>
              <a:ea typeface="Noto Sans CJK SC"/>
              <a:cs typeface="Lohit Devanagari"/>
            </a:rPr>
            <a:t>Sentiment Analysis</a:t>
          </a:r>
        </a:p>
      </dsp:txBody>
      <dsp:txXfrm>
        <a:off x="3932054" y="2077252"/>
        <a:ext cx="1186669" cy="804508"/>
      </dsp:txXfrm>
    </dsp:sp>
    <dsp:sp modelId="{DC4BF362-1389-4C22-9DD2-34C8A9FEB515}">
      <dsp:nvSpPr>
        <dsp:cNvPr id="0" name=""/>
        <dsp:cNvSpPr/>
      </dsp:nvSpPr>
      <dsp:spPr>
        <a:xfrm>
          <a:off x="5167043" y="2101660"/>
          <a:ext cx="1190263" cy="720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57150" lvl="1" indent="-57150" algn="l" defTabSz="444500">
            <a:lnSpc>
              <a:spcPct val="90000"/>
            </a:lnSpc>
            <a:spcBef>
              <a:spcPct val="0"/>
            </a:spcBef>
            <a:spcAft>
              <a:spcPct val="15000"/>
            </a:spcAft>
            <a:buChar char="••"/>
          </a:pPr>
          <a:r>
            <a:rPr lang="en-IN" sz="1000" kern="1200" dirty="0" smtClean="0">
              <a:effectLst/>
              <a:latin typeface="Liberation Serif"/>
              <a:ea typeface="Noto Sans CJK SC"/>
              <a:cs typeface="Lohit Devanagari"/>
            </a:rPr>
            <a:t>Using VADER</a:t>
          </a:r>
        </a:p>
      </dsp:txBody>
      <dsp:txXfrm>
        <a:off x="5167043" y="2101660"/>
        <a:ext cx="1190263" cy="720606"/>
      </dsp:txXfrm>
    </dsp:sp>
    <dsp:sp modelId="{C7662DEA-36EF-44EE-93C7-076B4DAEB9C9}">
      <dsp:nvSpPr>
        <dsp:cNvPr id="0" name=""/>
        <dsp:cNvSpPr/>
      </dsp:nvSpPr>
      <dsp:spPr>
        <a:xfrm rot="5400000">
          <a:off x="5307448" y="3873996"/>
          <a:ext cx="756636" cy="861404"/>
        </a:xfrm>
        <a:prstGeom prst="bentUpArrow">
          <a:avLst>
            <a:gd name="adj1" fmla="val 32840"/>
            <a:gd name="adj2" fmla="val 25000"/>
            <a:gd name="adj3" fmla="val 35780"/>
          </a:avLst>
        </a:prstGeom>
        <a:solidFill>
          <a:schemeClr val="accent1">
            <a:tint val="50000"/>
            <a:hueOff val="4534076"/>
            <a:satOff val="-8263"/>
            <a:lumOff val="11025"/>
            <a:alphaOff val="0"/>
          </a:schemeClr>
        </a:soli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1">
          <a:scrgbClr r="0" g="0" b="0"/>
        </a:fillRef>
        <a:effectRef idx="3">
          <a:scrgbClr r="0" g="0" b="0"/>
        </a:effectRef>
        <a:fontRef idx="minor"/>
      </dsp:style>
    </dsp:sp>
    <dsp:sp modelId="{60A2982B-66E3-4118-A695-A2A32695E4F5}">
      <dsp:nvSpPr>
        <dsp:cNvPr id="0" name=""/>
        <dsp:cNvSpPr/>
      </dsp:nvSpPr>
      <dsp:spPr>
        <a:xfrm>
          <a:off x="5106985" y="3035249"/>
          <a:ext cx="1273731" cy="891570"/>
        </a:xfrm>
        <a:prstGeom prst="roundRect">
          <a:avLst>
            <a:gd name="adj" fmla="val 16670"/>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kern="1200" dirty="0" smtClean="0">
              <a:effectLst/>
              <a:latin typeface="Liberation Serif"/>
              <a:ea typeface="Noto Sans CJK SC"/>
              <a:cs typeface="Lohit Devanagari"/>
            </a:rPr>
            <a:t>Visualization of the Processed Data</a:t>
          </a:r>
          <a:endParaRPr lang="en-IN" sz="1300" kern="1200" dirty="0"/>
        </a:p>
      </dsp:txBody>
      <dsp:txXfrm>
        <a:off x="5150516" y="3078780"/>
        <a:ext cx="1186669" cy="804508"/>
      </dsp:txXfrm>
    </dsp:sp>
    <dsp:sp modelId="{F324E872-A2E5-489A-87DE-C90DB3F75E05}">
      <dsp:nvSpPr>
        <dsp:cNvPr id="0" name=""/>
        <dsp:cNvSpPr/>
      </dsp:nvSpPr>
      <dsp:spPr>
        <a:xfrm>
          <a:off x="6404649" y="3103187"/>
          <a:ext cx="1630549" cy="720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57150" lvl="1" indent="-57150" algn="l" defTabSz="444500">
            <a:lnSpc>
              <a:spcPct val="90000"/>
            </a:lnSpc>
            <a:spcBef>
              <a:spcPct val="0"/>
            </a:spcBef>
            <a:spcAft>
              <a:spcPct val="15000"/>
            </a:spcAft>
            <a:buChar char="••"/>
          </a:pPr>
          <a:r>
            <a:rPr lang="en-IN" sz="1000" kern="1200" dirty="0" smtClean="0"/>
            <a:t>Using </a:t>
          </a:r>
          <a:r>
            <a:rPr lang="en-IN" sz="1000" kern="1200" dirty="0" err="1" smtClean="0"/>
            <a:t>Plotly</a:t>
          </a:r>
          <a:r>
            <a:rPr lang="en-IN" sz="1000" kern="1200" dirty="0" smtClean="0"/>
            <a:t> and </a:t>
          </a:r>
          <a:r>
            <a:rPr lang="en-IN" sz="1000" kern="1200" dirty="0" err="1" smtClean="0"/>
            <a:t>PyDeck</a:t>
          </a:r>
          <a:endParaRPr lang="en-IN" sz="1000" kern="1200" dirty="0"/>
        </a:p>
      </dsp:txBody>
      <dsp:txXfrm>
        <a:off x="6404649" y="3103187"/>
        <a:ext cx="1630549" cy="720606"/>
      </dsp:txXfrm>
    </dsp:sp>
    <dsp:sp modelId="{3C5CEB6C-52F5-492B-BE81-DF570A4019C0}">
      <dsp:nvSpPr>
        <dsp:cNvPr id="0" name=""/>
        <dsp:cNvSpPr/>
      </dsp:nvSpPr>
      <dsp:spPr>
        <a:xfrm>
          <a:off x="6325447" y="4036776"/>
          <a:ext cx="1273731" cy="891570"/>
        </a:xfrm>
        <a:prstGeom prst="roundRect">
          <a:avLst>
            <a:gd name="adj" fmla="val 16670"/>
          </a:avLst>
        </a:prstGeom>
        <a:gradFill rotWithShape="0">
          <a:gsLst>
            <a:gs pos="0">
              <a:schemeClr val="accent6">
                <a:hueOff val="0"/>
                <a:satOff val="0"/>
                <a:lumOff val="0"/>
                <a:alphaOff val="0"/>
                <a:tint val="94000"/>
                <a:satMod val="100000"/>
                <a:lumMod val="104000"/>
              </a:schemeClr>
            </a:gs>
            <a:gs pos="69000">
              <a:schemeClr val="accent6">
                <a:hueOff val="0"/>
                <a:satOff val="0"/>
                <a:lumOff val="0"/>
                <a:alphaOff val="0"/>
                <a:shade val="86000"/>
                <a:satMod val="130000"/>
                <a:lumMod val="102000"/>
              </a:schemeClr>
            </a:gs>
            <a:gs pos="100000">
              <a:schemeClr val="accent6">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kern="1200" dirty="0" smtClean="0">
              <a:effectLst/>
              <a:latin typeface="Liberation Serif"/>
              <a:ea typeface="Noto Sans CJK SC"/>
              <a:cs typeface="Lohit Devanagari"/>
            </a:rPr>
            <a:t>Dashboard Creation</a:t>
          </a:r>
          <a:endParaRPr lang="en-IN" sz="1300" kern="1200" dirty="0"/>
        </a:p>
      </dsp:txBody>
      <dsp:txXfrm>
        <a:off x="6368978" y="4080307"/>
        <a:ext cx="1186669" cy="804508"/>
      </dsp:txXfrm>
    </dsp:sp>
    <dsp:sp modelId="{23C06DC8-261C-410A-A018-B0F661265BC3}">
      <dsp:nvSpPr>
        <dsp:cNvPr id="0" name=""/>
        <dsp:cNvSpPr/>
      </dsp:nvSpPr>
      <dsp:spPr>
        <a:xfrm>
          <a:off x="7622950" y="4096169"/>
          <a:ext cx="1887261" cy="720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n-IN" sz="1000" kern="1200" dirty="0" smtClean="0"/>
            <a:t>Using </a:t>
          </a:r>
          <a:r>
            <a:rPr lang="en-IN" sz="1000" kern="1200" dirty="0" err="1" smtClean="0"/>
            <a:t>Streamlit</a:t>
          </a:r>
          <a:r>
            <a:rPr lang="en-IN" sz="1000" kern="1200" dirty="0" smtClean="0"/>
            <a:t> and </a:t>
          </a:r>
          <a:r>
            <a:rPr lang="en-IN" sz="1000" kern="1200" dirty="0" err="1" smtClean="0"/>
            <a:t>Heroku</a:t>
          </a:r>
          <a:endParaRPr lang="en-IN" sz="1000" kern="1200" dirty="0"/>
        </a:p>
      </dsp:txBody>
      <dsp:txXfrm>
        <a:off x="7622950" y="4096169"/>
        <a:ext cx="1887261" cy="7206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601875-99F2-4FAC-B46E-30EC981F9559}">
      <dsp:nvSpPr>
        <dsp:cNvPr id="0" name=""/>
        <dsp:cNvSpPr/>
      </dsp:nvSpPr>
      <dsp:spPr>
        <a:xfrm>
          <a:off x="0" y="4664682"/>
          <a:ext cx="10353675" cy="778806"/>
        </a:xfrm>
        <a:prstGeom prst="rect">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IN" sz="1400" kern="1200"/>
            <a:t>Deployment</a:t>
          </a:r>
        </a:p>
      </dsp:txBody>
      <dsp:txXfrm>
        <a:off x="0" y="4664682"/>
        <a:ext cx="10353675" cy="420555"/>
      </dsp:txXfrm>
    </dsp:sp>
    <dsp:sp modelId="{1EA5DF34-838F-4EEB-8782-8B7F0F596FE8}">
      <dsp:nvSpPr>
        <dsp:cNvPr id="0" name=""/>
        <dsp:cNvSpPr/>
      </dsp:nvSpPr>
      <dsp:spPr>
        <a:xfrm>
          <a:off x="0" y="5069661"/>
          <a:ext cx="10353675" cy="35825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IN" sz="1200" kern="1200" dirty="0"/>
            <a:t>Created a Dashboard using </a:t>
          </a:r>
          <a:r>
            <a:rPr lang="en-IN" sz="1200" kern="1200" dirty="0" err="1" smtClean="0"/>
            <a:t>Streamlit</a:t>
          </a:r>
          <a:r>
            <a:rPr lang="en-IN" sz="1200" kern="1200" dirty="0" smtClean="0"/>
            <a:t> and </a:t>
          </a:r>
          <a:r>
            <a:rPr lang="en-IN" sz="1200" kern="1200" dirty="0" err="1" smtClean="0"/>
            <a:t>Heroku</a:t>
          </a:r>
          <a:r>
            <a:rPr lang="en-IN" sz="1200" kern="1200" dirty="0" smtClean="0"/>
            <a:t> </a:t>
          </a:r>
          <a:r>
            <a:rPr lang="en-IN" sz="1200" kern="1200" dirty="0"/>
            <a:t>(a Python Framework for creating Dynamic Apps)</a:t>
          </a:r>
        </a:p>
      </dsp:txBody>
      <dsp:txXfrm>
        <a:off x="0" y="5069661"/>
        <a:ext cx="10353675" cy="358250"/>
      </dsp:txXfrm>
    </dsp:sp>
    <dsp:sp modelId="{D3C6862A-80D6-4591-899E-EE2472E9E0B9}">
      <dsp:nvSpPr>
        <dsp:cNvPr id="0" name=""/>
        <dsp:cNvSpPr/>
      </dsp:nvSpPr>
      <dsp:spPr>
        <a:xfrm rot="10800000">
          <a:off x="0" y="3478559"/>
          <a:ext cx="10353675" cy="1197804"/>
        </a:xfrm>
        <a:prstGeom prst="upArrowCallout">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IN" sz="1400" kern="1200"/>
            <a:t>Visualization</a:t>
          </a:r>
        </a:p>
      </dsp:txBody>
      <dsp:txXfrm rot="-10800000">
        <a:off x="0" y="3478559"/>
        <a:ext cx="10353675" cy="420429"/>
      </dsp:txXfrm>
    </dsp:sp>
    <dsp:sp modelId="{C76C8F8E-0BF8-4797-A83F-FC4C285A7C20}">
      <dsp:nvSpPr>
        <dsp:cNvPr id="0" name=""/>
        <dsp:cNvSpPr/>
      </dsp:nvSpPr>
      <dsp:spPr>
        <a:xfrm>
          <a:off x="0" y="3898989"/>
          <a:ext cx="5176837" cy="358143"/>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IN" sz="1200" kern="1200"/>
            <a:t>Created different types of graphs based to visualize the Output</a:t>
          </a:r>
        </a:p>
      </dsp:txBody>
      <dsp:txXfrm>
        <a:off x="0" y="3898989"/>
        <a:ext cx="5176837" cy="358143"/>
      </dsp:txXfrm>
    </dsp:sp>
    <dsp:sp modelId="{9B77772D-C48F-47E2-BE35-38184655B7ED}">
      <dsp:nvSpPr>
        <dsp:cNvPr id="0" name=""/>
        <dsp:cNvSpPr/>
      </dsp:nvSpPr>
      <dsp:spPr>
        <a:xfrm>
          <a:off x="5176837" y="3898989"/>
          <a:ext cx="5176837" cy="358143"/>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IN" sz="1200" kern="1200"/>
            <a:t>Used Plotly and PyDeck for graph creation</a:t>
          </a:r>
        </a:p>
      </dsp:txBody>
      <dsp:txXfrm>
        <a:off x="5176837" y="3898989"/>
        <a:ext cx="5176837" cy="358143"/>
      </dsp:txXfrm>
    </dsp:sp>
    <dsp:sp modelId="{48B9D326-65BA-4D67-AB76-7C0CFF2274E9}">
      <dsp:nvSpPr>
        <dsp:cNvPr id="0" name=""/>
        <dsp:cNvSpPr/>
      </dsp:nvSpPr>
      <dsp:spPr>
        <a:xfrm rot="10800000">
          <a:off x="0" y="2292437"/>
          <a:ext cx="10353675" cy="1197804"/>
        </a:xfrm>
        <a:prstGeom prst="upArrowCallout">
          <a:avLst/>
        </a:prstGeom>
        <a:gradFill rotWithShape="0">
          <a:gsLst>
            <a:gs pos="0">
              <a:schemeClr val="accent4">
                <a:hueOff val="0"/>
                <a:satOff val="0"/>
                <a:lumOff val="0"/>
                <a:alphaOff val="0"/>
                <a:tint val="94000"/>
                <a:satMod val="100000"/>
                <a:lumMod val="104000"/>
              </a:schemeClr>
            </a:gs>
            <a:gs pos="69000">
              <a:schemeClr val="accent4">
                <a:hueOff val="0"/>
                <a:satOff val="0"/>
                <a:lumOff val="0"/>
                <a:alphaOff val="0"/>
                <a:shade val="86000"/>
                <a:satMod val="130000"/>
                <a:lumMod val="102000"/>
              </a:schemeClr>
            </a:gs>
            <a:gs pos="100000">
              <a:schemeClr val="accent4">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IN" sz="1400" kern="1200"/>
            <a:t>Classification of the Tweets</a:t>
          </a:r>
        </a:p>
      </dsp:txBody>
      <dsp:txXfrm rot="-10800000">
        <a:off x="0" y="2292437"/>
        <a:ext cx="10353675" cy="420429"/>
      </dsp:txXfrm>
    </dsp:sp>
    <dsp:sp modelId="{751C9719-D989-4637-87DF-B197110AB143}">
      <dsp:nvSpPr>
        <dsp:cNvPr id="0" name=""/>
        <dsp:cNvSpPr/>
      </dsp:nvSpPr>
      <dsp:spPr>
        <a:xfrm>
          <a:off x="0" y="2712866"/>
          <a:ext cx="10353675" cy="35814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IN" sz="1200" kern="1200"/>
            <a:t>Classified into Positive, Negative and Neutral Emotions based on the Sentiment Score</a:t>
          </a:r>
        </a:p>
      </dsp:txBody>
      <dsp:txXfrm>
        <a:off x="0" y="2712866"/>
        <a:ext cx="10353675" cy="358143"/>
      </dsp:txXfrm>
    </dsp:sp>
    <dsp:sp modelId="{4DF17FDB-9EF1-40EF-BA5D-4D8E9CC79183}">
      <dsp:nvSpPr>
        <dsp:cNvPr id="0" name=""/>
        <dsp:cNvSpPr/>
      </dsp:nvSpPr>
      <dsp:spPr>
        <a:xfrm rot="10800000">
          <a:off x="0" y="1106315"/>
          <a:ext cx="10353675" cy="1197804"/>
        </a:xfrm>
        <a:prstGeom prst="upArrowCallou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IN" sz="1400" kern="1200"/>
            <a:t>Calculating Sentiment Score</a:t>
          </a:r>
        </a:p>
      </dsp:txBody>
      <dsp:txXfrm rot="-10800000">
        <a:off x="0" y="1106315"/>
        <a:ext cx="10353675" cy="420429"/>
      </dsp:txXfrm>
    </dsp:sp>
    <dsp:sp modelId="{55EAFBCB-D538-470C-95F7-5EA57E80DEC7}">
      <dsp:nvSpPr>
        <dsp:cNvPr id="0" name=""/>
        <dsp:cNvSpPr/>
      </dsp:nvSpPr>
      <dsp:spPr>
        <a:xfrm>
          <a:off x="0" y="1526744"/>
          <a:ext cx="10353675" cy="358143"/>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IN" sz="1200" kern="1200"/>
            <a:t>Used VADER to calculate the Sentiment Score based on the emotions in the Tweets</a:t>
          </a:r>
        </a:p>
      </dsp:txBody>
      <dsp:txXfrm>
        <a:off x="0" y="1526744"/>
        <a:ext cx="10353675" cy="358143"/>
      </dsp:txXfrm>
    </dsp:sp>
    <dsp:sp modelId="{C013D67F-CE32-4ECA-A6F5-58DC6CE6AEDF}">
      <dsp:nvSpPr>
        <dsp:cNvPr id="0" name=""/>
        <dsp:cNvSpPr/>
      </dsp:nvSpPr>
      <dsp:spPr>
        <a:xfrm rot="10800000">
          <a:off x="16462" y="182"/>
          <a:ext cx="10320750" cy="1117814"/>
        </a:xfrm>
        <a:prstGeom prst="upArrowCallout">
          <a:avLst/>
        </a:prstGeom>
        <a:gradFill rotWithShape="0">
          <a:gsLst>
            <a:gs pos="0">
              <a:schemeClr val="accent6">
                <a:hueOff val="0"/>
                <a:satOff val="0"/>
                <a:lumOff val="0"/>
                <a:alphaOff val="0"/>
                <a:tint val="94000"/>
                <a:satMod val="100000"/>
                <a:lumMod val="104000"/>
              </a:schemeClr>
            </a:gs>
            <a:gs pos="69000">
              <a:schemeClr val="accent6">
                <a:hueOff val="0"/>
                <a:satOff val="0"/>
                <a:lumOff val="0"/>
                <a:alphaOff val="0"/>
                <a:shade val="86000"/>
                <a:satMod val="130000"/>
                <a:lumMod val="102000"/>
              </a:schemeClr>
            </a:gs>
            <a:gs pos="100000">
              <a:schemeClr val="accent6">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IN" sz="1400" kern="1200" dirty="0"/>
            <a:t>Data Extraction and Cleaning</a:t>
          </a:r>
        </a:p>
      </dsp:txBody>
      <dsp:txXfrm rot="-10800000">
        <a:off x="16462" y="182"/>
        <a:ext cx="10320750" cy="392353"/>
      </dsp:txXfrm>
    </dsp:sp>
    <dsp:sp modelId="{3D399C78-4151-498C-A38A-168ED3860015}">
      <dsp:nvSpPr>
        <dsp:cNvPr id="0" name=""/>
        <dsp:cNvSpPr/>
      </dsp:nvSpPr>
      <dsp:spPr>
        <a:xfrm>
          <a:off x="0" y="380617"/>
          <a:ext cx="5176837" cy="35814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IN" sz="1200" kern="1200"/>
            <a:t>Used GetOldTweets3 API for extraction of Historical Twitter Data</a:t>
          </a:r>
        </a:p>
      </dsp:txBody>
      <dsp:txXfrm>
        <a:off x="0" y="380617"/>
        <a:ext cx="5176837" cy="358143"/>
      </dsp:txXfrm>
    </dsp:sp>
    <dsp:sp modelId="{B685C799-E880-4155-920F-D294D5FCDC63}">
      <dsp:nvSpPr>
        <dsp:cNvPr id="0" name=""/>
        <dsp:cNvSpPr/>
      </dsp:nvSpPr>
      <dsp:spPr>
        <a:xfrm>
          <a:off x="5176837" y="380617"/>
          <a:ext cx="5176837" cy="358143"/>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IN" sz="1200" kern="1200" dirty="0"/>
            <a:t>Done </a:t>
          </a:r>
          <a:r>
            <a:rPr lang="en-IN" sz="1200" kern="1200" dirty="0" err="1"/>
            <a:t>Preprocessing</a:t>
          </a:r>
          <a:r>
            <a:rPr lang="en-IN" sz="1200" kern="1200" dirty="0"/>
            <a:t> and Cleaning using </a:t>
          </a:r>
          <a:r>
            <a:rPr lang="en-IN" sz="1200" kern="1200" dirty="0" err="1" smtClean="0"/>
            <a:t>Langid</a:t>
          </a:r>
          <a:r>
            <a:rPr lang="en-IN" sz="1200" kern="1200" dirty="0" smtClean="0"/>
            <a:t> </a:t>
          </a:r>
          <a:r>
            <a:rPr lang="en-IN" sz="1200" kern="1200" dirty="0"/>
            <a:t>and re (Regular Expression) Python Libraries </a:t>
          </a:r>
        </a:p>
      </dsp:txBody>
      <dsp:txXfrm>
        <a:off x="5176837" y="380617"/>
        <a:ext cx="5176837" cy="35814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7/15/2020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393107"/>
            <a:ext cx="9001462" cy="4272897"/>
          </a:xfrm>
        </p:spPr>
        <p:txBody>
          <a:bodyPr>
            <a:normAutofit fontScale="90000"/>
          </a:bodyPr>
          <a:lstStyle/>
          <a:p>
            <a:r>
              <a:rPr lang="en-US" dirty="0" smtClean="0">
                <a:solidFill>
                  <a:schemeClr val="tx2">
                    <a:lumMod val="50000"/>
                  </a:schemeClr>
                </a:solidFill>
                <a:latin typeface="Times New Roman" panose="02020603050405020304" pitchFamily="18" charset="0"/>
                <a:cs typeface="Times New Roman" panose="02020603050405020304" pitchFamily="18" charset="0"/>
              </a:rPr>
              <a:t>IBM</a:t>
            </a:r>
            <a:r>
              <a:rPr lang="en-US" dirty="0">
                <a:solidFill>
                  <a:schemeClr val="tx2">
                    <a:lumMod val="50000"/>
                  </a:schemeClr>
                </a:solidFill>
                <a:latin typeface="Times New Roman" panose="02020603050405020304" pitchFamily="18" charset="0"/>
                <a:cs typeface="Times New Roman" panose="02020603050405020304" pitchFamily="18" charset="0"/>
              </a:rPr>
              <a:t/>
            </a:r>
            <a:br>
              <a:rPr lang="en-US" dirty="0">
                <a:solidFill>
                  <a:schemeClr val="tx2">
                    <a:lumMod val="50000"/>
                  </a:schemeClr>
                </a:solidFill>
                <a:latin typeface="Times New Roman" panose="02020603050405020304" pitchFamily="18" charset="0"/>
                <a:cs typeface="Times New Roman" panose="02020603050405020304" pitchFamily="18" charset="0"/>
              </a:rPr>
            </a:br>
            <a:r>
              <a:rPr lang="en-US" dirty="0" smtClean="0">
                <a:solidFill>
                  <a:schemeClr val="tx2">
                    <a:lumMod val="50000"/>
                  </a:schemeClr>
                </a:solidFill>
                <a:latin typeface="Times New Roman" panose="02020603050405020304" pitchFamily="18" charset="0"/>
                <a:cs typeface="Times New Roman" panose="02020603050405020304" pitchFamily="18" charset="0"/>
              </a:rPr>
              <a:t>Hack Challenge 2020</a:t>
            </a:r>
            <a:r>
              <a:rPr lang="en-US" dirty="0" smtClean="0">
                <a:solidFill>
                  <a:schemeClr val="bg1"/>
                </a:solidFill>
                <a:latin typeface="Times New Roman" panose="02020603050405020304" pitchFamily="18" charset="0"/>
                <a:cs typeface="Times New Roman" panose="02020603050405020304" pitchFamily="18" charset="0"/>
              </a:rPr>
              <a:t/>
            </a:r>
            <a:br>
              <a:rPr lang="en-US" dirty="0" smtClean="0">
                <a:solidFill>
                  <a:schemeClr val="bg1"/>
                </a:solidFill>
                <a:latin typeface="Times New Roman" panose="02020603050405020304" pitchFamily="18" charset="0"/>
                <a:cs typeface="Times New Roman" panose="02020603050405020304" pitchFamily="18" charset="0"/>
              </a:rPr>
            </a:br>
            <a:r>
              <a:rPr lang="en-US" dirty="0">
                <a:solidFill>
                  <a:schemeClr val="tx2">
                    <a:lumMod val="50000"/>
                  </a:schemeClr>
                </a:solidFill>
                <a:latin typeface="Times New Roman" panose="02020603050405020304" pitchFamily="18" charset="0"/>
                <a:cs typeface="Times New Roman" panose="02020603050405020304" pitchFamily="18" charset="0"/>
              </a:rPr>
              <a:t/>
            </a:r>
            <a:br>
              <a:rPr lang="en-US" dirty="0">
                <a:solidFill>
                  <a:schemeClr val="tx2">
                    <a:lumMod val="50000"/>
                  </a:schemeClr>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Sentiment Analysis of COVID-19 Tweets – Visualization </a:t>
            </a:r>
            <a:r>
              <a:rPr lang="en-US" dirty="0" smtClean="0">
                <a:solidFill>
                  <a:srgbClr val="FF0000"/>
                </a:solidFill>
                <a:latin typeface="Times New Roman" panose="02020603050405020304" pitchFamily="18" charset="0"/>
                <a:cs typeface="Times New Roman" panose="02020603050405020304" pitchFamily="18" charset="0"/>
              </a:rPr>
              <a:t>Dashboard</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95269" y="5255664"/>
            <a:ext cx="2515258" cy="572568"/>
          </a:xfrm>
        </p:spPr>
        <p:txBody>
          <a:bodyPr>
            <a:normAutofit/>
          </a:bodyPr>
          <a:lstStyle/>
          <a:p>
            <a:r>
              <a:rPr lang="en-IN" dirty="0" err="1" smtClean="0"/>
              <a:t>Animesh</a:t>
            </a:r>
            <a:r>
              <a:rPr lang="en-IN" dirty="0" smtClean="0"/>
              <a:t> Singh</a:t>
            </a:r>
            <a:endParaRPr lang="en-IN" dirty="0"/>
          </a:p>
        </p:txBody>
      </p:sp>
      <p:sp>
        <p:nvSpPr>
          <p:cNvPr id="4" name="Subtitle 2"/>
          <p:cNvSpPr txBox="1">
            <a:spLocks/>
          </p:cNvSpPr>
          <p:nvPr/>
        </p:nvSpPr>
        <p:spPr>
          <a:xfrm>
            <a:off x="7981772" y="5255664"/>
            <a:ext cx="2614959" cy="572568"/>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IN" dirty="0" smtClean="0"/>
              <a:t>Aaditya Kapoor</a:t>
            </a:r>
            <a:endParaRPr lang="en-IN" dirty="0"/>
          </a:p>
        </p:txBody>
      </p:sp>
    </p:spTree>
    <p:extLst>
      <p:ext uri="{BB962C8B-B14F-4D97-AF65-F5344CB8AC3E}">
        <p14:creationId xmlns:p14="http://schemas.microsoft.com/office/powerpoint/2010/main" val="1853516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586811"/>
          </a:xfrm>
        </p:spPr>
        <p:txBody>
          <a:bodyPr/>
          <a:lstStyle/>
          <a:p>
            <a:r>
              <a:rPr lang="en-IN" dirty="0" smtClean="0"/>
              <a:t>applications</a:t>
            </a:r>
            <a:endParaRPr lang="en-IN" dirty="0"/>
          </a:p>
        </p:txBody>
      </p:sp>
      <p:sp>
        <p:nvSpPr>
          <p:cNvPr id="3" name="Content Placeholder 2"/>
          <p:cNvSpPr>
            <a:spLocks noGrp="1"/>
          </p:cNvSpPr>
          <p:nvPr>
            <p:ph idx="1"/>
          </p:nvPr>
        </p:nvSpPr>
        <p:spPr>
          <a:xfrm>
            <a:off x="913795" y="1478422"/>
            <a:ext cx="10353762" cy="4312778"/>
          </a:xfrm>
        </p:spPr>
        <p:txBody>
          <a:bodyPr>
            <a:normAutofit fontScale="85000" lnSpcReduction="10000"/>
          </a:bodyPr>
          <a:lstStyle/>
          <a:p>
            <a:pPr marL="0" indent="0">
              <a:buNone/>
            </a:pPr>
            <a:r>
              <a:rPr lang="en-IN" dirty="0">
                <a:effectLst/>
              </a:rPr>
              <a:t>This automated machine learning driven sentiment analysis could help the following people and industries:</a:t>
            </a:r>
          </a:p>
          <a:p>
            <a:pPr lvl="0"/>
            <a:r>
              <a:rPr lang="en-IN" dirty="0">
                <a:effectLst/>
              </a:rPr>
              <a:t>Health Professionals.</a:t>
            </a:r>
          </a:p>
          <a:p>
            <a:pPr lvl="0"/>
            <a:r>
              <a:rPr lang="en-IN" dirty="0">
                <a:effectLst/>
              </a:rPr>
              <a:t>Policy makers.</a:t>
            </a:r>
          </a:p>
          <a:p>
            <a:pPr lvl="0"/>
            <a:r>
              <a:rPr lang="en-IN" dirty="0">
                <a:effectLst/>
              </a:rPr>
              <a:t>State and Central Governments to understand and identify rapidly changing psychological risks in the population.</a:t>
            </a:r>
          </a:p>
          <a:p>
            <a:pPr lvl="0"/>
            <a:r>
              <a:rPr lang="en-IN" dirty="0">
                <a:effectLst/>
              </a:rPr>
              <a:t>Timely responses and initiatives taken by the agencies to mitigate and prevent adverse emotional and psychological consequences will significantly improve public crisis and phenomenon.</a:t>
            </a:r>
          </a:p>
          <a:p>
            <a:pPr lvl="0"/>
            <a:r>
              <a:rPr lang="en-IN" dirty="0">
                <a:effectLst/>
              </a:rPr>
              <a:t>Provide valuable insights on attitudes, perceptions and behaviours for critical decision making for business, political leaders and societal representatives.</a:t>
            </a:r>
          </a:p>
          <a:p>
            <a:r>
              <a:rPr lang="en-IN" dirty="0">
                <a:effectLst/>
              </a:rPr>
              <a:t>Corporations and small businesses can also benefit through such analyses and machine learning models to better understand consumer sentiment and expectations.</a:t>
            </a:r>
            <a:endParaRPr lang="en-IN" dirty="0"/>
          </a:p>
        </p:txBody>
      </p:sp>
    </p:spTree>
    <p:extLst>
      <p:ext uri="{BB962C8B-B14F-4D97-AF65-F5344CB8AC3E}">
        <p14:creationId xmlns:p14="http://schemas.microsoft.com/office/powerpoint/2010/main" val="3694423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569720"/>
          </a:xfrm>
        </p:spPr>
        <p:txBody>
          <a:bodyPr/>
          <a:lstStyle/>
          <a:p>
            <a:r>
              <a:rPr lang="en-IN" dirty="0" smtClean="0"/>
              <a:t>conclusion</a:t>
            </a:r>
            <a:endParaRPr lang="en-IN" dirty="0"/>
          </a:p>
        </p:txBody>
      </p:sp>
      <p:sp>
        <p:nvSpPr>
          <p:cNvPr id="3" name="Content Placeholder 2"/>
          <p:cNvSpPr>
            <a:spLocks noGrp="1"/>
          </p:cNvSpPr>
          <p:nvPr>
            <p:ph idx="1"/>
          </p:nvPr>
        </p:nvSpPr>
        <p:spPr>
          <a:xfrm>
            <a:off x="913795" y="1427148"/>
            <a:ext cx="10353762" cy="4364052"/>
          </a:xfrm>
        </p:spPr>
        <p:txBody>
          <a:bodyPr/>
          <a:lstStyle/>
          <a:p>
            <a:pPr marL="0" indent="0">
              <a:buNone/>
            </a:pPr>
            <a:r>
              <a:rPr lang="en-IN" dirty="0">
                <a:effectLst/>
              </a:rPr>
              <a:t>Overall, it can be seen that Indians have taken the fight against COVID19 positively and the majority are in agreement with the government for announcing the lockdown to flatten the curve. It could be seen from the tweets that several people were angry that the lockdown came a bit late. It should have been announced a week prior. Also, some tweets expressed concerns that the passengers from abroad who flew in should have been quarantined before letting them reunite with their families. Nevertheless, as of now, the lockdown response seems positive and indicates that India has succeeded in controlling the coronavirus spread to a great extent.</a:t>
            </a:r>
            <a:endParaRPr lang="en-IN" dirty="0"/>
          </a:p>
        </p:txBody>
      </p:sp>
    </p:spTree>
    <p:extLst>
      <p:ext uri="{BB962C8B-B14F-4D97-AF65-F5344CB8AC3E}">
        <p14:creationId xmlns:p14="http://schemas.microsoft.com/office/powerpoint/2010/main" val="367216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535536"/>
          </a:xfrm>
        </p:spPr>
        <p:txBody>
          <a:bodyPr>
            <a:normAutofit fontScale="90000"/>
          </a:bodyPr>
          <a:lstStyle/>
          <a:p>
            <a:r>
              <a:rPr lang="en-IN" dirty="0" smtClean="0"/>
              <a:t>Future scope</a:t>
            </a:r>
            <a:endParaRPr lang="en-IN" dirty="0"/>
          </a:p>
        </p:txBody>
      </p:sp>
      <p:sp>
        <p:nvSpPr>
          <p:cNvPr id="3" name="Content Placeholder 2"/>
          <p:cNvSpPr>
            <a:spLocks noGrp="1"/>
          </p:cNvSpPr>
          <p:nvPr>
            <p:ph idx="1"/>
          </p:nvPr>
        </p:nvSpPr>
        <p:spPr>
          <a:xfrm>
            <a:off x="913795" y="1418602"/>
            <a:ext cx="10353762" cy="4372598"/>
          </a:xfrm>
        </p:spPr>
        <p:txBody>
          <a:bodyPr/>
          <a:lstStyle/>
          <a:p>
            <a:pPr marL="0" indent="0">
              <a:buNone/>
            </a:pPr>
            <a:r>
              <a:rPr lang="en-IN" dirty="0">
                <a:effectLst/>
              </a:rPr>
              <a:t>Future studies can look into pre and post lockdown tweets and understand whether there was a change in sentiments from the beginning to the end of the lockdown. Also, future studies can look into factors that affect mental health during lockdowns and pandemic spreads. Another area for future research could be tackling of fake news that gets circulated through social media, impacting the mental health of the receivers. Many private and public industries can also research to create products for the post lockdown situation of the country.</a:t>
            </a:r>
          </a:p>
          <a:p>
            <a:endParaRPr lang="en-IN" dirty="0"/>
          </a:p>
        </p:txBody>
      </p:sp>
    </p:spTree>
    <p:extLst>
      <p:ext uri="{BB962C8B-B14F-4D97-AF65-F5344CB8AC3E}">
        <p14:creationId xmlns:p14="http://schemas.microsoft.com/office/powerpoint/2010/main" val="3357201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2078" y="429558"/>
            <a:ext cx="5467350" cy="611651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19" y="429559"/>
            <a:ext cx="5708502" cy="6116519"/>
          </a:xfrm>
          <a:prstGeom prst="rect">
            <a:avLst/>
          </a:prstGeom>
        </p:spPr>
      </p:pic>
    </p:spTree>
    <p:extLst>
      <p:ext uri="{BB962C8B-B14F-4D97-AF65-F5344CB8AC3E}">
        <p14:creationId xmlns:p14="http://schemas.microsoft.com/office/powerpoint/2010/main" val="3006619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10497"/>
            <a:ext cx="10353761" cy="868823"/>
          </a:xfrm>
        </p:spPr>
        <p:txBody>
          <a:bodyPr/>
          <a:lstStyle/>
          <a:p>
            <a:r>
              <a:rPr lang="en-IN" dirty="0" smtClean="0"/>
              <a:t>Approach</a:t>
            </a:r>
            <a:endParaRPr lang="en-IN" dirty="0"/>
          </a:p>
        </p:txBody>
      </p:sp>
      <p:graphicFrame>
        <p:nvGraphicFramePr>
          <p:cNvPr id="13" name="Diagram 12"/>
          <p:cNvGraphicFramePr/>
          <p:nvPr>
            <p:extLst>
              <p:ext uri="{D42A27DB-BD31-4B8C-83A1-F6EECF244321}">
                <p14:modId xmlns:p14="http://schemas.microsoft.com/office/powerpoint/2010/main" val="3532120846"/>
              </p:ext>
            </p:extLst>
          </p:nvPr>
        </p:nvGraphicFramePr>
        <p:xfrm>
          <a:off x="809952" y="1281869"/>
          <a:ext cx="10457604" cy="4959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8959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886" y="541234"/>
            <a:ext cx="10353761" cy="518445"/>
          </a:xfrm>
        </p:spPr>
        <p:txBody>
          <a:bodyPr>
            <a:normAutofit fontScale="90000"/>
          </a:bodyPr>
          <a:lstStyle/>
          <a:p>
            <a:r>
              <a:rPr lang="en-IN" dirty="0" smtClean="0"/>
              <a:t>Flowchart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97996036"/>
              </p:ext>
            </p:extLst>
          </p:nvPr>
        </p:nvGraphicFramePr>
        <p:xfrm>
          <a:off x="914400" y="1153682"/>
          <a:ext cx="10353675" cy="5443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3758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655178"/>
          </a:xfrm>
        </p:spPr>
        <p:txBody>
          <a:bodyPr/>
          <a:lstStyle/>
          <a:p>
            <a:r>
              <a:rPr lang="en-IN" dirty="0" smtClean="0"/>
              <a:t>Dashboard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3814" y="1623701"/>
            <a:ext cx="9133722" cy="4167499"/>
          </a:xfrm>
        </p:spPr>
      </p:pic>
    </p:spTree>
    <p:extLst>
      <p:ext uri="{BB962C8B-B14F-4D97-AF65-F5344CB8AC3E}">
        <p14:creationId xmlns:p14="http://schemas.microsoft.com/office/powerpoint/2010/main" val="4236965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833" y="700577"/>
            <a:ext cx="3653415" cy="280515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271" y="700576"/>
            <a:ext cx="3654808" cy="280515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3054" y="700576"/>
            <a:ext cx="3651827" cy="2805151"/>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33" y="3782496"/>
            <a:ext cx="3653415" cy="280867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3965" y="3782496"/>
            <a:ext cx="3667590" cy="2808670"/>
          </a:xfrm>
          <a:prstGeom prst="rect">
            <a:avLst/>
          </a:prstGeom>
        </p:spPr>
      </p:pic>
      <p:pic>
        <p:nvPicPr>
          <p:cNvPr id="7" name="Content Placeholder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3053" y="3782496"/>
            <a:ext cx="3651827" cy="2808670"/>
          </a:xfrm>
          <a:prstGeom prst="rect">
            <a:avLst/>
          </a:prstGeom>
        </p:spPr>
      </p:pic>
      <p:sp>
        <p:nvSpPr>
          <p:cNvPr id="8" name="Title 1"/>
          <p:cNvSpPr txBox="1">
            <a:spLocks/>
          </p:cNvSpPr>
          <p:nvPr/>
        </p:nvSpPr>
        <p:spPr>
          <a:xfrm>
            <a:off x="913794" y="96039"/>
            <a:ext cx="10353761" cy="327768"/>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dirty="0" smtClean="0"/>
              <a:t>Graphs</a:t>
            </a:r>
            <a:endParaRPr lang="en-IN" dirty="0"/>
          </a:p>
        </p:txBody>
      </p:sp>
    </p:spTree>
    <p:extLst>
      <p:ext uri="{BB962C8B-B14F-4D97-AF65-F5344CB8AC3E}">
        <p14:creationId xmlns:p14="http://schemas.microsoft.com/office/powerpoint/2010/main" val="554121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68" y="205098"/>
            <a:ext cx="5690331" cy="6392255"/>
          </a:xfrm>
          <a:prstGeom prst="rect">
            <a:avLst/>
          </a:prstGeom>
        </p:spPr>
      </p:pic>
      <p:pic>
        <p:nvPicPr>
          <p:cNvPr id="3"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4487" y="205097"/>
            <a:ext cx="5578530" cy="6392255"/>
          </a:xfrm>
          <a:prstGeom prst="rect">
            <a:avLst/>
          </a:prstGeom>
        </p:spPr>
      </p:pic>
    </p:spTree>
    <p:extLst>
      <p:ext uri="{BB962C8B-B14F-4D97-AF65-F5344CB8AC3E}">
        <p14:creationId xmlns:p14="http://schemas.microsoft.com/office/powerpoint/2010/main" val="670689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518445"/>
          </a:xfrm>
        </p:spPr>
        <p:txBody>
          <a:bodyPr>
            <a:normAutofit fontScale="90000"/>
          </a:bodyPr>
          <a:lstStyle/>
          <a:p>
            <a:r>
              <a:rPr lang="en-IN" dirty="0" smtClean="0"/>
              <a:t>3D Graph</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4439" y="1128045"/>
            <a:ext cx="7272471" cy="5213835"/>
          </a:xfrm>
          <a:prstGeom prst="rect">
            <a:avLst/>
          </a:prstGeom>
        </p:spPr>
      </p:pic>
    </p:spTree>
    <p:extLst>
      <p:ext uri="{BB962C8B-B14F-4D97-AF65-F5344CB8AC3E}">
        <p14:creationId xmlns:p14="http://schemas.microsoft.com/office/powerpoint/2010/main" val="1088721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535536"/>
          </a:xfrm>
        </p:spPr>
        <p:txBody>
          <a:bodyPr>
            <a:normAutofit fontScale="90000"/>
          </a:bodyPr>
          <a:lstStyle/>
          <a:p>
            <a:r>
              <a:rPr lang="en-IN" dirty="0" smtClean="0"/>
              <a:t>Pros and cons</a:t>
            </a:r>
            <a:endParaRPr lang="en-IN" dirty="0"/>
          </a:p>
        </p:txBody>
      </p:sp>
      <p:sp>
        <p:nvSpPr>
          <p:cNvPr id="3" name="Content Placeholder 2"/>
          <p:cNvSpPr>
            <a:spLocks noGrp="1"/>
          </p:cNvSpPr>
          <p:nvPr>
            <p:ph sz="half" idx="1"/>
          </p:nvPr>
        </p:nvSpPr>
        <p:spPr>
          <a:xfrm>
            <a:off x="470019" y="1298961"/>
            <a:ext cx="5549780" cy="4492239"/>
          </a:xfrm>
        </p:spPr>
        <p:txBody>
          <a:bodyPr>
            <a:normAutofit fontScale="70000" lnSpcReduction="20000"/>
          </a:bodyPr>
          <a:lstStyle/>
          <a:p>
            <a:pPr marL="0" lvl="0" indent="0">
              <a:buNone/>
            </a:pPr>
            <a:r>
              <a:rPr lang="en-IN" dirty="0">
                <a:effectLst/>
              </a:rPr>
              <a:t>Some Advantages:</a:t>
            </a:r>
            <a:endParaRPr lang="en-IN" b="1" dirty="0" smtClean="0">
              <a:effectLst/>
            </a:endParaRPr>
          </a:p>
          <a:p>
            <a:pPr lvl="0"/>
            <a:r>
              <a:rPr lang="en-IN" b="1" dirty="0" smtClean="0">
                <a:effectLst/>
              </a:rPr>
              <a:t>Works </a:t>
            </a:r>
            <a:r>
              <a:rPr lang="en-IN" b="1" dirty="0">
                <a:effectLst/>
              </a:rPr>
              <a:t>exceedingly well on social media</a:t>
            </a:r>
            <a:r>
              <a:rPr lang="en-IN" dirty="0">
                <a:effectLst/>
              </a:rPr>
              <a:t> type text such as public opinion.</a:t>
            </a:r>
          </a:p>
          <a:p>
            <a:pPr lvl="0"/>
            <a:r>
              <a:rPr lang="en-IN" b="1" dirty="0">
                <a:effectLst/>
              </a:rPr>
              <a:t>Doesn’t require any training data </a:t>
            </a:r>
            <a:r>
              <a:rPr lang="en-IN" dirty="0">
                <a:effectLst/>
              </a:rPr>
              <a:t>but is constructed from a generalizable, valence-based, human-curated gold standard sentiment lexicon.</a:t>
            </a:r>
          </a:p>
          <a:p>
            <a:pPr lvl="0"/>
            <a:r>
              <a:rPr lang="en-IN" b="1" dirty="0">
                <a:effectLst/>
              </a:rPr>
              <a:t>Fast</a:t>
            </a:r>
            <a:r>
              <a:rPr lang="en-IN" dirty="0">
                <a:effectLst/>
              </a:rPr>
              <a:t> enough to be used online with streaming data.</a:t>
            </a:r>
          </a:p>
          <a:p>
            <a:pPr lvl="0"/>
            <a:r>
              <a:rPr lang="en-IN" dirty="0">
                <a:effectLst/>
              </a:rPr>
              <a:t>Does not severely suffer from a </a:t>
            </a:r>
            <a:r>
              <a:rPr lang="en-IN" b="1" dirty="0">
                <a:effectLst/>
              </a:rPr>
              <a:t>speed-performance trade-off</a:t>
            </a:r>
            <a:r>
              <a:rPr lang="en-IN" dirty="0">
                <a:effectLst/>
              </a:rPr>
              <a:t>.</a:t>
            </a:r>
          </a:p>
          <a:p>
            <a:pPr lvl="0"/>
            <a:r>
              <a:rPr lang="en-IN" b="1" dirty="0">
                <a:effectLst/>
              </a:rPr>
              <a:t>Efficient</a:t>
            </a:r>
            <a:r>
              <a:rPr lang="en-IN" dirty="0">
                <a:effectLst/>
              </a:rPr>
              <a:t> at analysing large datasets.</a:t>
            </a:r>
          </a:p>
          <a:p>
            <a:pPr lvl="0"/>
            <a:r>
              <a:rPr lang="en-IN" dirty="0">
                <a:effectLst/>
              </a:rPr>
              <a:t>Can identify whether a phrase is positive, negative or neutral, which in turn can be used to determine a customer’s sentiment towards a brand or service. This helps the businesses to identify their strengths and weaknesses.</a:t>
            </a:r>
          </a:p>
          <a:p>
            <a:pPr lvl="0"/>
            <a:r>
              <a:rPr lang="en-IN" dirty="0">
                <a:effectLst/>
              </a:rPr>
              <a:t>It can also help to identify marketing campaigns that are not working well.</a:t>
            </a:r>
          </a:p>
          <a:p>
            <a:endParaRPr lang="en-IN" dirty="0"/>
          </a:p>
        </p:txBody>
      </p:sp>
      <p:sp>
        <p:nvSpPr>
          <p:cNvPr id="4" name="Content Placeholder 3"/>
          <p:cNvSpPr>
            <a:spLocks noGrp="1"/>
          </p:cNvSpPr>
          <p:nvPr>
            <p:ph sz="half" idx="2"/>
          </p:nvPr>
        </p:nvSpPr>
        <p:spPr>
          <a:xfrm>
            <a:off x="6173403" y="1298961"/>
            <a:ext cx="5568518" cy="4492239"/>
          </a:xfrm>
        </p:spPr>
        <p:txBody>
          <a:bodyPr>
            <a:normAutofit fontScale="70000" lnSpcReduction="20000"/>
          </a:bodyPr>
          <a:lstStyle/>
          <a:p>
            <a:pPr marL="0" lvl="0" indent="0">
              <a:buNone/>
            </a:pPr>
            <a:r>
              <a:rPr lang="en-IN" dirty="0" smtClean="0">
                <a:effectLst/>
              </a:rPr>
              <a:t>Some Disadvantages:</a:t>
            </a:r>
          </a:p>
          <a:p>
            <a:pPr lvl="0"/>
            <a:r>
              <a:rPr lang="en-IN" dirty="0" smtClean="0">
                <a:effectLst/>
              </a:rPr>
              <a:t>Spellings </a:t>
            </a:r>
            <a:r>
              <a:rPr lang="en-IN" dirty="0">
                <a:effectLst/>
              </a:rPr>
              <a:t>and grammatical mistakes may cause the analysis to overlook important words or usage.</a:t>
            </a:r>
          </a:p>
          <a:p>
            <a:pPr lvl="0"/>
            <a:r>
              <a:rPr lang="en-IN" dirty="0">
                <a:effectLst/>
              </a:rPr>
              <a:t>Sarcasm and irony may be misinterpreted.</a:t>
            </a:r>
          </a:p>
          <a:p>
            <a:pPr lvl="0"/>
            <a:r>
              <a:rPr lang="en-IN" dirty="0">
                <a:effectLst/>
              </a:rPr>
              <a:t>Analysis is language-specific.</a:t>
            </a:r>
          </a:p>
          <a:p>
            <a:pPr lvl="0"/>
            <a:r>
              <a:rPr lang="en-IN" dirty="0">
                <a:effectLst/>
              </a:rPr>
              <a:t>Discriminating jargon, nomenclature, memes, or turns of phrase may not be recognized.</a:t>
            </a:r>
          </a:p>
          <a:p>
            <a:pPr lvl="0"/>
            <a:r>
              <a:rPr lang="en-IN" dirty="0">
                <a:effectLst/>
              </a:rPr>
              <a:t>Unavailability of Twitter Historical Data.</a:t>
            </a:r>
          </a:p>
          <a:p>
            <a:endParaRPr lang="en-IN" dirty="0"/>
          </a:p>
        </p:txBody>
      </p:sp>
    </p:spTree>
    <p:extLst>
      <p:ext uri="{BB962C8B-B14F-4D97-AF65-F5344CB8AC3E}">
        <p14:creationId xmlns:p14="http://schemas.microsoft.com/office/powerpoint/2010/main" val="13055654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170</TotalTime>
  <Words>635</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Bookman Old Style</vt:lpstr>
      <vt:lpstr>Liberation Serif</vt:lpstr>
      <vt:lpstr>Lohit Devanagari</vt:lpstr>
      <vt:lpstr>Noto Sans CJK SC</vt:lpstr>
      <vt:lpstr>Rockwell</vt:lpstr>
      <vt:lpstr>Times New Roman</vt:lpstr>
      <vt:lpstr>Damask</vt:lpstr>
      <vt:lpstr>IBM Hack Challenge 2020  Sentiment Analysis of COVID-19 Tweets – Visualization Dashboard</vt:lpstr>
      <vt:lpstr>PowerPoint Presentation</vt:lpstr>
      <vt:lpstr>Approach</vt:lpstr>
      <vt:lpstr>Flowchart</vt:lpstr>
      <vt:lpstr>Dashboard</vt:lpstr>
      <vt:lpstr>PowerPoint Presentation</vt:lpstr>
      <vt:lpstr>PowerPoint Presentation</vt:lpstr>
      <vt:lpstr>3D Graph</vt:lpstr>
      <vt:lpstr>Pros and cons</vt:lpstr>
      <vt:lpstr>applications</vt:lpstr>
      <vt:lpstr>conclusion</vt:lpstr>
      <vt:lpstr>Future scope</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Hack Challenge 2020  Sentiment Analysis of COVID-19 Tweets – Visualization Dashboard Proposed Solution</dc:title>
  <dc:creator>Aaditya</dc:creator>
  <cp:lastModifiedBy>Aaditya</cp:lastModifiedBy>
  <cp:revision>13</cp:revision>
  <dcterms:created xsi:type="dcterms:W3CDTF">2020-07-14T19:21:36Z</dcterms:created>
  <dcterms:modified xsi:type="dcterms:W3CDTF">2020-07-15T06:26:28Z</dcterms:modified>
</cp:coreProperties>
</file>