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43F2-D0D7-4894-A348-7001DFA26FE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C0DD-CAF9-4C31-9C52-BEAA8ED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21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17" Type="http://schemas.openxmlformats.org/officeDocument/2006/relationships/image" Target="NULL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19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3178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147646"/>
            <a:ext cx="274320" cy="274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1600200" y="4267200"/>
            <a:ext cx="2514600" cy="6858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7000" y="4267200"/>
            <a:ext cx="330200" cy="330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Jump box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124200"/>
            <a:ext cx="274320" cy="274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2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pic>
        <p:nvPicPr>
          <p:cNvPr id="38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9797" y="342317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068095" y="386857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Head 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900" y="91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77987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088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32721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114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487680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84927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</cp:revision>
  <dcterms:created xsi:type="dcterms:W3CDTF">2021-08-18T17:37:44Z</dcterms:created>
  <dcterms:modified xsi:type="dcterms:W3CDTF">2021-08-18T17:43:27Z</dcterms:modified>
</cp:coreProperties>
</file>