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ef31218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ef31218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ef31218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ef31218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ef31218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ef31218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ef31218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ef31218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ef312181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ef312181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ef31218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ef31218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237608" y="207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Bred Bids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172725" y="2880450"/>
            <a:ext cx="8520600" cy="11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Bred Team: 	Gautam Anantha, </a:t>
            </a:r>
            <a:r>
              <a:rPr lang="en"/>
              <a:t>Timothy Kim</a:t>
            </a:r>
            <a:r>
              <a:rPr lang="en"/>
              <a:t>, </a:t>
            </a:r>
            <a:endParaRPr/>
          </a:p>
          <a:p>
            <a:pPr indent="45720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Umar Malik, </a:t>
            </a:r>
            <a:r>
              <a:rPr lang="en"/>
              <a:t>Sudhir Murugesan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Bred Bids’ Business Overview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 Web Application that </a:t>
            </a:r>
            <a:r>
              <a:rPr lang="en"/>
              <a:t>mimics</a:t>
            </a:r>
            <a:r>
              <a:rPr lang="en"/>
              <a:t> Ebay’s E-Commerce bidding platform but for a specific Niche (Sneakers)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Business requirement: A centralized Marketplace for the targeted audience that loves Sneakers and want to be able to Bid/ or Buy Now the hottest and latest Sneakers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Cont’d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Stock-X is our main competitor! They are a marketplace for Apparel as well as Sneakers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believe that Stock-X has now just become a store, they fail to only have exclusive sneakers that are high in demand but low in supply.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are strictly for the Sneaker community having the sneakers that are in the highest demand, only attracting a certain </a:t>
            </a:r>
            <a:r>
              <a:rPr lang="en"/>
              <a:t>target</a:t>
            </a:r>
            <a:r>
              <a:rPr lang="en"/>
              <a:t> market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Implementation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is able to view the Inventory Catalog  (Active Sneaker Listings) (Umar/ Gautam)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is able to view product and either be able to “BUY NOW” OR “BID” on the item.  (Sudhir/ Tim)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is able to “BUY NOW”, which redirects them to a Order Form. Where user can enter needed information to </a:t>
            </a:r>
            <a:r>
              <a:rPr lang="en"/>
              <a:t>purchase.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is able to “BID”, application refreshes with new Bid price for general users (Gautam/ Sudhir/ Tim)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is able to Submit  a Feedback form that gets stored within the server for Product Suggestions or customer support inquiries from users. (Sudhir/ Tim/ Umar)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Challenges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first Challenge was the overall scope, we wanted to do a Seller/ Buyer Marketplace but we noticed that for the Seller part was beyond the scope of the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After making </a:t>
            </a:r>
            <a:r>
              <a:rPr lang="en"/>
              <a:t>individual</a:t>
            </a:r>
            <a:r>
              <a:rPr lang="en"/>
              <a:t> changes within code and putting it back together, integrations like MySQL stopped working. (Re-wiring the DB to store user data)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Integrating everyone’s code into a singular project (faced </a:t>
            </a:r>
            <a:r>
              <a:rPr lang="en"/>
              <a:t>functionality</a:t>
            </a:r>
            <a:r>
              <a:rPr lang="en"/>
              <a:t> issues in these situations)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Deciding</a:t>
            </a:r>
            <a:r>
              <a:rPr lang="en"/>
              <a:t> </a:t>
            </a:r>
            <a:r>
              <a:rPr lang="en"/>
              <a:t>whether</a:t>
            </a:r>
            <a:r>
              <a:rPr lang="en"/>
              <a:t> to validate user input in PHP or Javascript was a debate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Lastly, we had to alter some use-cases due to the seller part of the application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Learnt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Define the use-cases from a user perspective and make sure that the overall web applications support this.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Keep the scope of the project stream-lined from a user perspective.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If we kept making </a:t>
            </a:r>
            <a:r>
              <a:rPr lang="en"/>
              <a:t>changes</a:t>
            </a:r>
            <a:r>
              <a:rPr lang="en"/>
              <a:t> to the site map, the infrastructure of the web application would also change. Keeping a balance between streamlined code and streamlined UI (User interface)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delegations of Use-Cases could have been handled differently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How Important Testing/ Validation is in the Web Application Design/ Implementation process.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BRED BIDS Singing OFF!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800" y="1313725"/>
            <a:ext cx="6070375" cy="326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