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64AA-CAF5-97DA-662F-64A43C05D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D5FFC-C1D8-E560-75E2-DA37568B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444D5-3442-DD05-E4AF-D62B82B4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173A-3C91-5E9F-E25F-401018A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27D1-84E2-CF6A-D995-EEEF576D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3571-1B4E-269B-DBCC-6656FC2E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8ABA6-57E2-F00A-E564-17C17C604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E0C5-6DA1-29AF-4101-44760024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AFF-6526-2E3E-99FB-0927B7B4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732E-7448-B470-E7D8-9DBA1908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48997-B174-E10C-7E8B-78AD56DD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A55ED-07A1-3800-831D-FF2E50D4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C1CB-1CB2-BAD7-7DE2-1C2FCA51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ED91-D801-DABC-9CAD-F72C1162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E70A-B2A4-C4E3-0A9D-C485CA62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578F-8D1C-4608-C892-CCBC4EE1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D723-F49E-4662-6E6E-DD7FC94A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3C91-E83C-16EA-D40D-1CDE8531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53EF-18F4-A945-4119-0E1ECCA3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FAE6-32D4-58B2-A0BD-41CEC2B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7E63-38A5-DABC-3FDE-EF2326ED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6042B-4B81-27A8-FE3F-7C9B7504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6115-D749-7633-E08F-93A01B90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A4DA-2C9A-70E5-CAD9-BE8E9A17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21A9-DBB0-EACF-A538-3266DCF5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5DD5-7A6F-70F9-68B0-88AAA0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C7ED-0311-F64C-1BB8-7B49A339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2366-172F-F0FB-E0A0-7A220FDA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F0FE-7F33-C19D-FC36-233DC3D6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4DD33-924B-13E2-B436-769D5916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510D0-B238-AE4D-CCB7-DCFD0D66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3EF7-9EC5-60AE-40B6-0D8A3778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6660-3342-C179-6F5F-3B6902CA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D93B9-285E-5DEE-F0E3-D285414A3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41AB2-8DDE-5D34-91EB-1623492C1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B8FA4-ADBD-5790-5354-FC36CB3F9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A84D6-7A11-CC3C-2A5D-2970997C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44B54-AB74-2465-ACE8-A4FA1C9A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E024B-B597-6053-38CC-81462680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7091-A920-C3D9-7ED2-BB021CFB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77A73-AC20-17FA-1A40-9F7BC6E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F6D70-1DE2-87DE-01DF-27EF7833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0AB49-BF5A-A80F-4221-E3B1FE9F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27504-0D58-F480-58B8-DDBEE55B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85B0-E795-7A68-604A-93037F85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FE9A-7DFF-6002-DAF2-0C855444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EE28-3799-5901-D548-10643170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9E0F-B3F4-85F3-94B3-531FD136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87483-92F0-3299-7DB6-9519E0696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CFB76-8BA9-82C0-5796-ADF27549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CAF0-7FFD-DD0D-0A2B-835BC536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8BD9-4144-AB17-456F-14A6154D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2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00D3-484A-3354-7F45-D680BC8E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CAD69-D7E1-A26A-6612-6D90E182E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CAB02-A51F-E1FB-DA99-D4647623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2BE60-FD62-30DB-D3C4-6CB0721D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835BB-72D2-CFCF-4F67-80FB9644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6F66F-CA45-5A52-0DFD-D0734864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46536-6334-AA4F-5D1C-D92BE538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54E-F703-F45D-ED3F-F17C2D1C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DC9CF-B87E-B9CB-2412-EB98B213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AE68-A0B7-4525-BA7E-DEE23E829D6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2096-565E-F9BE-DE57-346BD8DD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E5493-B8C5-6AC8-D336-9192469C5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B889-6E92-4DD1-B116-C873EE3C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26EA-83D0-E763-F674-D0FA09CD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8" y="196948"/>
            <a:ext cx="12097382" cy="46687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College name – </a:t>
            </a:r>
            <a:r>
              <a:rPr lang="en-US" sz="4000" dirty="0" err="1"/>
              <a:t>Lamrin</a:t>
            </a:r>
            <a:r>
              <a:rPr lang="en-US" sz="4000" dirty="0"/>
              <a:t> Tech Skills University Punjab</a:t>
            </a:r>
            <a:br>
              <a:rPr lang="en-US" sz="4000" dirty="0"/>
            </a:br>
            <a:r>
              <a:rPr lang="en-US" sz="4000" dirty="0"/>
              <a:t>Course name – Design Thinking &amp; Critical Thinking </a:t>
            </a:r>
            <a:br>
              <a:rPr lang="en-US" sz="4000" dirty="0"/>
            </a:br>
            <a:r>
              <a:rPr lang="en-US" sz="4000" dirty="0"/>
              <a:t>Branch- </a:t>
            </a:r>
            <a:r>
              <a:rPr lang="en-US" sz="4000" dirty="0" err="1"/>
              <a:t>Btech</a:t>
            </a:r>
            <a:r>
              <a:rPr lang="en-US" sz="4000" dirty="0"/>
              <a:t> (Electrical Engineering) </a:t>
            </a:r>
            <a:br>
              <a:rPr lang="en-US" sz="4000" dirty="0"/>
            </a:br>
            <a:r>
              <a:rPr lang="en-US" sz="4000" dirty="0"/>
              <a:t>Presented by – Sudhir Bhardwaj</a:t>
            </a:r>
            <a:br>
              <a:rPr lang="en-US" sz="4000" dirty="0"/>
            </a:br>
            <a:r>
              <a:rPr lang="en-US" sz="4000" dirty="0"/>
              <a:t>Roll No- 24100130006</a:t>
            </a:r>
            <a:br>
              <a:rPr lang="en-US" sz="4000" dirty="0"/>
            </a:br>
            <a:r>
              <a:rPr lang="en-US" sz="4000" dirty="0"/>
              <a:t>Task no #1- Product Failure Analysis , Machine Failure Analysis 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87BD4-6994-8AC0-20B9-9F3781D5B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52357" y="4543865"/>
            <a:ext cx="14203679" cy="3218597"/>
          </a:xfrm>
        </p:spPr>
        <p:txBody>
          <a:bodyPr/>
          <a:lstStyle/>
          <a:p>
            <a:r>
              <a:rPr lang="en-US" dirty="0"/>
              <a:t>Title : Failure Analysis of Lenovo </a:t>
            </a:r>
            <a:r>
              <a:rPr lang="en-US" dirty="0" err="1"/>
              <a:t>Thinkbook</a:t>
            </a:r>
            <a:r>
              <a:rPr lang="en-US" dirty="0"/>
              <a:t> 16 Gen 6 Laptop</a:t>
            </a:r>
            <a:br>
              <a:rPr lang="en-US" dirty="0"/>
            </a:br>
            <a:r>
              <a:rPr lang="en-US" dirty="0"/>
              <a:t>Subtitles: Understanding issues, causes, and potential solutions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Here`s a failure analysis of a laptop (Lenovo </a:t>
            </a:r>
            <a:r>
              <a:rPr lang="en-US" dirty="0" err="1"/>
              <a:t>thinkbook</a:t>
            </a:r>
            <a:r>
              <a:rPr lang="en-US" dirty="0"/>
              <a:t> 16 gen 6 </a:t>
            </a:r>
            <a:br>
              <a:rPr lang="en-US" dirty="0"/>
            </a:br>
            <a:r>
              <a:rPr lang="en-US" dirty="0"/>
              <a:t>using an excel sheet .</a:t>
            </a:r>
          </a:p>
        </p:txBody>
      </p:sp>
      <p:pic>
        <p:nvPicPr>
          <p:cNvPr id="1026" name="Picture 2" descr="Lenovo ThinkBook 16 40.64cms - 13th Gen Intel i7-13th Generation Intel Core i7-1355U (E-cores up to 3.70 GHz P-cores up to 5.00 GHz)-512 GB SSD M.2">
            <a:extLst>
              <a:ext uri="{FF2B5EF4-FFF2-40B4-BE49-F238E27FC236}">
                <a16:creationId xmlns:a16="http://schemas.microsoft.com/office/drawing/2014/main" id="{0D338A15-CC2C-865A-2EE3-A8C5986AD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78" y="4865663"/>
            <a:ext cx="3365724" cy="19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4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3427259-FE71-711D-09EA-4FB44BE84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020438"/>
              </p:ext>
            </p:extLst>
          </p:nvPr>
        </p:nvGraphicFramePr>
        <p:xfrm>
          <a:off x="0" y="1420836"/>
          <a:ext cx="12192000" cy="441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534450" imgH="2714543" progId="Excel.Sheet.12">
                  <p:embed/>
                </p:oleObj>
              </mc:Choice>
              <mc:Fallback>
                <p:oleObj name="Worksheet" r:id="rId2" imgW="9534450" imgH="27145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20836"/>
                        <a:ext cx="12192000" cy="441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09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Worksheet</vt:lpstr>
      <vt:lpstr>College name – Lamrin Tech Skills University Punjab Course name – Design Thinking &amp; Critical Thinking  Branch- Btech (Electrical Engineering)  Presented by – Sudhir Bhardwaj Roll No- 24100130006 Task no #1- Product Failure Analysis , Machine Failure Analysis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name – Lamrin Tech Skills University Punjab Course name – Btech (Electrical Engineering ) Batch Number – 2024  Presented by – Sudhir Bhardwaj Roll No- 24100130006 Task no #1- Product Failure Analysis , Machine Failure Analysis   </dc:title>
  <dc:creator>HP</dc:creator>
  <cp:lastModifiedBy>HP</cp:lastModifiedBy>
  <cp:revision>3</cp:revision>
  <dcterms:created xsi:type="dcterms:W3CDTF">2024-12-22T18:00:23Z</dcterms:created>
  <dcterms:modified xsi:type="dcterms:W3CDTF">2024-12-27T17:14:55Z</dcterms:modified>
</cp:coreProperties>
</file>