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66" y="36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FBA48-102E-4514-AC4C-7B314C47A79E}" type="datetimeFigureOut">
              <a:rPr lang="en-IN" smtClean="0"/>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4D118-64DD-4185-9D05-1BA5922AB343}" type="slidenum">
              <a:rPr lang="en-IN" smtClean="0"/>
              <a:t>‹#›</a:t>
            </a:fld>
            <a:endParaRPr lang="en-IN"/>
          </a:p>
        </p:txBody>
      </p:sp>
    </p:spTree>
    <p:extLst>
      <p:ext uri="{BB962C8B-B14F-4D97-AF65-F5344CB8AC3E}">
        <p14:creationId xmlns:p14="http://schemas.microsoft.com/office/powerpoint/2010/main" val="3250667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DB4D118-64DD-4185-9D05-1BA5922AB343}" type="slidenum">
              <a:rPr lang="en-IN" smtClean="0"/>
              <a:t>3</a:t>
            </a:fld>
            <a:endParaRPr lang="en-IN"/>
          </a:p>
        </p:txBody>
      </p:sp>
    </p:spTree>
    <p:extLst>
      <p:ext uri="{BB962C8B-B14F-4D97-AF65-F5344CB8AC3E}">
        <p14:creationId xmlns:p14="http://schemas.microsoft.com/office/powerpoint/2010/main" val="202843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CSS Position </a:t>
            </a:r>
            <a:r>
              <a:rPr lang="en-IN" b="1" dirty="0" smtClean="0"/>
              <a:t>Property</a:t>
            </a:r>
            <a:endParaRPr lang="en-IN" dirty="0"/>
          </a:p>
        </p:txBody>
      </p:sp>
    </p:spTree>
    <p:extLst>
      <p:ext uri="{BB962C8B-B14F-4D97-AF65-F5344CB8AC3E}">
        <p14:creationId xmlns:p14="http://schemas.microsoft.com/office/powerpoint/2010/main" val="423150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4594623"/>
          </a:xfrm>
        </p:spPr>
        <p:txBody>
          <a:bodyPr>
            <a:normAutofit/>
          </a:bodyPr>
          <a:lstStyle/>
          <a:p>
            <a:pPr marL="0" indent="0">
              <a:buNone/>
            </a:pPr>
            <a:r>
              <a:rPr lang="en-IN" sz="2000" dirty="0">
                <a:solidFill>
                  <a:srgbClr val="FF0000"/>
                </a:solidFill>
              </a:rPr>
              <a:t>CSS Position Property </a:t>
            </a:r>
            <a:endParaRPr lang="en-GB" sz="2000" dirty="0" smtClean="0">
              <a:solidFill>
                <a:srgbClr val="FF0000"/>
              </a:solidFill>
            </a:endParaRPr>
          </a:p>
          <a:p>
            <a:pPr marL="0" indent="0">
              <a:buNone/>
            </a:pPr>
            <a:r>
              <a:rPr lang="en-GB" sz="2000" dirty="0" smtClean="0"/>
              <a:t>The </a:t>
            </a:r>
            <a:r>
              <a:rPr lang="en-GB" sz="2000" dirty="0"/>
              <a:t>position property in CSS is used to specify how an element is positioned in the document. It determines how an element is placed in relation to its parent or other elements on the page. </a:t>
            </a:r>
            <a:endParaRPr lang="en-GB" sz="2000" dirty="0" smtClean="0"/>
          </a:p>
          <a:p>
            <a:pPr marL="0" indent="0">
              <a:buNone/>
            </a:pPr>
            <a:r>
              <a:rPr lang="en-IN" sz="2000" b="1" dirty="0"/>
              <a:t>1. </a:t>
            </a:r>
            <a:r>
              <a:rPr lang="en-IN" sz="2000" b="1" dirty="0" smtClean="0"/>
              <a:t>static(</a:t>
            </a:r>
            <a:r>
              <a:rPr lang="en-GB" sz="2000" dirty="0"/>
              <a:t>Default </a:t>
            </a:r>
            <a:r>
              <a:rPr lang="en-IN" sz="2000" b="1" dirty="0" smtClean="0"/>
              <a:t>)</a:t>
            </a:r>
            <a:endParaRPr lang="en-IN" sz="2000" b="1" dirty="0"/>
          </a:p>
          <a:p>
            <a:pPr lvl="1">
              <a:buFont typeface="Arial" panose="020B0604020202020204" pitchFamily="34" charset="0"/>
              <a:buChar char="•"/>
            </a:pPr>
            <a:r>
              <a:rPr lang="en-GB" sz="1600" dirty="0" smtClean="0"/>
              <a:t>The </a:t>
            </a:r>
            <a:r>
              <a:rPr lang="en-GB" sz="1600" dirty="0"/>
              <a:t>element is positioned according to the normal document flow, meaning it will be positioned where it would naturally appear on the page.</a:t>
            </a:r>
          </a:p>
          <a:p>
            <a:pPr lvl="1">
              <a:buFont typeface="Arial" panose="020B0604020202020204" pitchFamily="34" charset="0"/>
              <a:buChar char="•"/>
            </a:pPr>
            <a:r>
              <a:rPr lang="en-GB" sz="1600" dirty="0"/>
              <a:t>The top, right, </a:t>
            </a:r>
            <a:r>
              <a:rPr lang="en-GB" sz="1600" dirty="0" smtClean="0"/>
              <a:t>bottom</a:t>
            </a:r>
            <a:r>
              <a:rPr lang="en-GB" sz="1600" dirty="0"/>
              <a:t>, and left properties do not apply</a:t>
            </a:r>
            <a:r>
              <a:rPr lang="en-GB" sz="1600" dirty="0" smtClean="0"/>
              <a:t>.</a:t>
            </a:r>
          </a:p>
          <a:p>
            <a:pPr marL="57150" indent="0">
              <a:buNone/>
            </a:pPr>
            <a:r>
              <a:rPr lang="en-GB" sz="2000" dirty="0"/>
              <a:t>2. relative</a:t>
            </a:r>
          </a:p>
          <a:p>
            <a:pPr marL="800100" lvl="1">
              <a:buFont typeface="Arial" panose="020B0604020202020204" pitchFamily="34" charset="0"/>
              <a:buChar char="•"/>
            </a:pPr>
            <a:r>
              <a:rPr lang="en-GB" sz="1600" dirty="0"/>
              <a:t>The element is positioned relative to its normal position in the document flow.</a:t>
            </a:r>
          </a:p>
          <a:p>
            <a:pPr marL="800100" lvl="1">
              <a:buFont typeface="Arial" panose="020B0604020202020204" pitchFamily="34" charset="0"/>
              <a:buChar char="•"/>
            </a:pPr>
            <a:r>
              <a:rPr lang="en-GB" sz="1600" dirty="0"/>
              <a:t>You can use the top, right, bottom, and left properties to offset it from where it would normally be.</a:t>
            </a:r>
          </a:p>
          <a:p>
            <a:pPr marL="800100" lvl="1">
              <a:buFont typeface="Arial" panose="020B0604020202020204" pitchFamily="34" charset="0"/>
              <a:buChar char="•"/>
            </a:pPr>
            <a:r>
              <a:rPr lang="en-GB" sz="1600" dirty="0"/>
              <a:t>The space that the element would have occupied in the normal flow is still preserved</a:t>
            </a:r>
            <a:r>
              <a:rPr lang="en-GB" sz="1600" dirty="0" smtClean="0"/>
              <a:t>.</a:t>
            </a:r>
            <a:endParaRPr lang="en-GB" sz="1600" dirty="0"/>
          </a:p>
        </p:txBody>
      </p:sp>
    </p:spTree>
    <p:extLst>
      <p:ext uri="{BB962C8B-B14F-4D97-AF65-F5344CB8AC3E}">
        <p14:creationId xmlns:p14="http://schemas.microsoft.com/office/powerpoint/2010/main" val="422508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461273"/>
          </a:xfrm>
        </p:spPr>
        <p:txBody>
          <a:bodyPr>
            <a:normAutofit fontScale="92500" lnSpcReduction="20000"/>
          </a:bodyPr>
          <a:lstStyle/>
          <a:p>
            <a:pPr marL="0" indent="0">
              <a:buNone/>
            </a:pPr>
            <a:r>
              <a:rPr lang="en-GB" sz="2000" dirty="0"/>
              <a:t>3. </a:t>
            </a:r>
            <a:r>
              <a:rPr lang="en-GB" sz="2000" b="1" dirty="0" smtClean="0"/>
              <a:t>Absolute</a:t>
            </a:r>
          </a:p>
          <a:p>
            <a:pPr marL="685800" lvl="1">
              <a:buFont typeface="Arial" panose="020B0604020202020204" pitchFamily="34" charset="0"/>
              <a:buChar char="•"/>
            </a:pPr>
            <a:r>
              <a:rPr lang="en-GB" sz="1600" dirty="0"/>
              <a:t>The </a:t>
            </a:r>
            <a:r>
              <a:rPr lang="en-GB" sz="1600" dirty="0">
                <a:solidFill>
                  <a:srgbClr val="7030A0"/>
                </a:solidFill>
              </a:rPr>
              <a:t>position: absolute; </a:t>
            </a:r>
            <a:r>
              <a:rPr lang="en-GB" sz="1600" dirty="0"/>
              <a:t>property in CSS is used to position an element relative to its nearest positioned ancestor (an ancestor element that has a position other than static). If no such ancestor is found, the element will be positioned relative to the initial containing block (usually the &lt;html&gt; or &lt;body&gt; element</a:t>
            </a:r>
            <a:r>
              <a:rPr lang="en-GB" sz="1600" dirty="0" smtClean="0"/>
              <a:t>).</a:t>
            </a:r>
          </a:p>
          <a:p>
            <a:pPr marL="685800" lvl="1">
              <a:buFont typeface="Arial" panose="020B0604020202020204" pitchFamily="34" charset="0"/>
              <a:buChar char="•"/>
            </a:pPr>
            <a:r>
              <a:rPr lang="en-GB" sz="1600" dirty="0"/>
              <a:t>Use top, right, bottom, and left to position the element in relation to its nearest positioned ancestor</a:t>
            </a:r>
            <a:r>
              <a:rPr lang="en-GB" sz="1600" dirty="0" smtClean="0"/>
              <a:t>.</a:t>
            </a:r>
          </a:p>
          <a:p>
            <a:pPr marL="685800" lvl="1">
              <a:buFont typeface="Arial" panose="020B0604020202020204" pitchFamily="34" charset="0"/>
              <a:buChar char="•"/>
            </a:pPr>
            <a:r>
              <a:rPr lang="en-GB" sz="1600" dirty="0"/>
              <a:t>When </a:t>
            </a:r>
            <a:r>
              <a:rPr lang="en-GB" sz="1600" dirty="0">
                <a:solidFill>
                  <a:srgbClr val="7030A0"/>
                </a:solidFill>
              </a:rPr>
              <a:t>position: absolute</a:t>
            </a:r>
            <a:r>
              <a:rPr lang="en-GB" sz="1600" dirty="0"/>
              <a:t>; is set, the element does not follow the normal display </a:t>
            </a:r>
            <a:r>
              <a:rPr lang="en-GB" sz="1600" dirty="0" err="1"/>
              <a:t>behavior</a:t>
            </a:r>
            <a:r>
              <a:rPr lang="en-GB" sz="1600" dirty="0"/>
              <a:t> like inline or block.</a:t>
            </a:r>
          </a:p>
          <a:p>
            <a:pPr marL="0" indent="0">
              <a:buNone/>
            </a:pPr>
            <a:r>
              <a:rPr lang="en-GB" sz="2000" dirty="0" smtClean="0"/>
              <a:t>4</a:t>
            </a:r>
            <a:r>
              <a:rPr lang="en-GB" sz="2000" b="1" dirty="0" smtClean="0"/>
              <a:t>. fixed</a:t>
            </a:r>
          </a:p>
          <a:p>
            <a:pPr lvl="1" indent="-342900">
              <a:buFont typeface="Arial" panose="020B0604020202020204" pitchFamily="34" charset="0"/>
              <a:buChar char="•"/>
            </a:pPr>
            <a:r>
              <a:rPr lang="en-GB" sz="1600" dirty="0" smtClean="0"/>
              <a:t>The </a:t>
            </a:r>
            <a:r>
              <a:rPr lang="en-GB" sz="1600" dirty="0"/>
              <a:t>element is positioned relative to the viewport, meaning it stays fixed in place even when the page is scrolled.</a:t>
            </a:r>
          </a:p>
          <a:p>
            <a:pPr lvl="1" indent="-342900">
              <a:buFont typeface="Arial" panose="020B0604020202020204" pitchFamily="34" charset="0"/>
              <a:buChar char="•"/>
            </a:pPr>
            <a:r>
              <a:rPr lang="en-GB" sz="1600" dirty="0"/>
              <a:t>It is removed from the normal document flow.</a:t>
            </a:r>
          </a:p>
          <a:p>
            <a:pPr lvl="1" indent="-342900">
              <a:buFont typeface="Arial" panose="020B0604020202020204" pitchFamily="34" charset="0"/>
              <a:buChar char="•"/>
            </a:pPr>
            <a:r>
              <a:rPr lang="en-GB" sz="1600" dirty="0"/>
              <a:t>Useful for elements like sticky headers or floating action buttons</a:t>
            </a:r>
            <a:r>
              <a:rPr lang="en-GB" sz="1600" dirty="0" smtClean="0"/>
              <a:t>.</a:t>
            </a:r>
          </a:p>
          <a:p>
            <a:pPr marL="0" indent="0">
              <a:buNone/>
            </a:pPr>
            <a:r>
              <a:rPr lang="en-GB" sz="2000" dirty="0"/>
              <a:t>5. </a:t>
            </a:r>
            <a:r>
              <a:rPr lang="en-GB" sz="2000" b="1" dirty="0"/>
              <a:t>sticky</a:t>
            </a:r>
          </a:p>
          <a:p>
            <a:pPr marL="685800" lvl="1">
              <a:buFont typeface="Arial" panose="020B0604020202020204" pitchFamily="34" charset="0"/>
              <a:buChar char="•"/>
            </a:pPr>
            <a:r>
              <a:rPr lang="en-GB" sz="1600" dirty="0"/>
              <a:t>The element toggles between relative and fixed positioning depending on the user's scroll position.</a:t>
            </a:r>
          </a:p>
          <a:p>
            <a:pPr marL="685800" lvl="1">
              <a:buFont typeface="Arial" panose="020B0604020202020204" pitchFamily="34" charset="0"/>
              <a:buChar char="•"/>
            </a:pPr>
            <a:r>
              <a:rPr lang="en-GB" sz="1600" dirty="0"/>
              <a:t>The element is treated as relative until the viewport reaches a certain point, and then it "sticks" in place, behaving like a fixed element.</a:t>
            </a:r>
          </a:p>
          <a:p>
            <a:pPr marL="685800" lvl="1">
              <a:buFont typeface="Arial" panose="020B0604020202020204" pitchFamily="34" charset="0"/>
              <a:buChar char="•"/>
            </a:pPr>
            <a:r>
              <a:rPr lang="en-GB" sz="1600" dirty="0"/>
              <a:t>Typically used for elements like sticky headers or sidebars.</a:t>
            </a:r>
            <a:endParaRPr lang="en-IN" sz="1600" dirty="0"/>
          </a:p>
        </p:txBody>
      </p:sp>
    </p:spTree>
    <p:extLst>
      <p:ext uri="{BB962C8B-B14F-4D97-AF65-F5344CB8AC3E}">
        <p14:creationId xmlns:p14="http://schemas.microsoft.com/office/powerpoint/2010/main" val="117519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385073"/>
          </a:xfrm>
        </p:spPr>
        <p:txBody>
          <a:bodyPr>
            <a:noAutofit/>
          </a:bodyPr>
          <a:lstStyle/>
          <a:p>
            <a:pPr marL="0" indent="0">
              <a:buNone/>
            </a:pPr>
            <a:r>
              <a:rPr lang="en-IN" sz="800" dirty="0"/>
              <a:t>&lt;!DOCTYPE html&gt;</a:t>
            </a:r>
          </a:p>
          <a:p>
            <a:pPr marL="0" indent="0">
              <a:buNone/>
            </a:pPr>
            <a:r>
              <a:rPr lang="en-IN" sz="800" dirty="0"/>
              <a:t>&lt;html </a:t>
            </a:r>
            <a:r>
              <a:rPr lang="en-IN" sz="800" dirty="0" err="1"/>
              <a:t>lang</a:t>
            </a:r>
            <a:r>
              <a:rPr lang="en-IN" sz="800" dirty="0"/>
              <a:t>="en</a:t>
            </a:r>
            <a:r>
              <a:rPr lang="en-IN" sz="800" dirty="0" smtClean="0"/>
              <a:t>"&gt;</a:t>
            </a:r>
            <a:r>
              <a:rPr lang="en-IN" sz="800" dirty="0"/>
              <a:t/>
            </a:r>
            <a:br>
              <a:rPr lang="en-IN" sz="800" dirty="0"/>
            </a:br>
            <a:r>
              <a:rPr lang="en-IN" sz="800" dirty="0"/>
              <a:t>&lt;head&gt;</a:t>
            </a:r>
          </a:p>
          <a:p>
            <a:pPr marL="0" indent="0">
              <a:buNone/>
            </a:pPr>
            <a:r>
              <a:rPr lang="en-IN" sz="800" dirty="0"/>
              <a:t>    &lt;title&gt;Document&lt;/title&gt;</a:t>
            </a:r>
          </a:p>
          <a:p>
            <a:pPr marL="0" indent="0">
              <a:buNone/>
            </a:pPr>
            <a:r>
              <a:rPr lang="en-IN" sz="800" dirty="0"/>
              <a:t>    &lt;Style&gt;</a:t>
            </a:r>
          </a:p>
          <a:p>
            <a:pPr marL="0" indent="0">
              <a:buNone/>
            </a:pPr>
            <a:r>
              <a:rPr lang="en-IN" sz="800" dirty="0"/>
              <a:t>        .content {</a:t>
            </a:r>
          </a:p>
          <a:p>
            <a:pPr marL="0" indent="0">
              <a:buNone/>
            </a:pPr>
            <a:r>
              <a:rPr lang="en-IN" sz="800" dirty="0"/>
              <a:t>            height: 500px</a:t>
            </a:r>
            <a:r>
              <a:rPr lang="en-IN" sz="800" dirty="0" smtClean="0"/>
              <a:t>;</a:t>
            </a:r>
            <a:r>
              <a:rPr lang="en-IN" sz="800" dirty="0"/>
              <a:t/>
            </a:r>
            <a:br>
              <a:rPr lang="en-IN" sz="800" dirty="0"/>
            </a:br>
            <a:r>
              <a:rPr lang="en-IN" sz="800" dirty="0"/>
              <a:t>        </a:t>
            </a:r>
            <a:r>
              <a:rPr lang="en-IN" sz="800" dirty="0" smtClean="0"/>
              <a:t>}</a:t>
            </a:r>
            <a:r>
              <a:rPr lang="en-IN" sz="800" dirty="0"/>
              <a:t/>
            </a:r>
            <a:br>
              <a:rPr lang="en-IN" sz="800" dirty="0"/>
            </a:br>
            <a:r>
              <a:rPr lang="en-IN" sz="800" dirty="0"/>
              <a:t>        .sticky-header {</a:t>
            </a:r>
          </a:p>
          <a:p>
            <a:pPr marL="0" indent="0">
              <a:buNone/>
            </a:pPr>
            <a:r>
              <a:rPr lang="en-IN" sz="800" dirty="0"/>
              <a:t>            position: sticky;</a:t>
            </a:r>
          </a:p>
          <a:p>
            <a:pPr marL="0" indent="0">
              <a:buNone/>
            </a:pPr>
            <a:r>
              <a:rPr lang="en-IN" sz="800" dirty="0"/>
              <a:t>            top: 0;</a:t>
            </a:r>
          </a:p>
          <a:p>
            <a:pPr marL="0" indent="0">
              <a:buNone/>
            </a:pPr>
            <a:r>
              <a:rPr lang="en-IN" sz="800" dirty="0"/>
              <a:t>            background-</a:t>
            </a:r>
            <a:r>
              <a:rPr lang="en-IN" sz="800" dirty="0" err="1"/>
              <a:t>color</a:t>
            </a:r>
            <a:r>
              <a:rPr lang="en-IN" sz="800" dirty="0"/>
              <a:t>: yellow;</a:t>
            </a:r>
          </a:p>
          <a:p>
            <a:pPr marL="0" indent="0">
              <a:buNone/>
            </a:pPr>
            <a:r>
              <a:rPr lang="en-IN" sz="800" dirty="0"/>
              <a:t>            padding: 10px;</a:t>
            </a:r>
          </a:p>
          <a:p>
            <a:pPr marL="0" indent="0">
              <a:buNone/>
            </a:pPr>
            <a:r>
              <a:rPr lang="en-IN" sz="800" dirty="0"/>
              <a:t>            font-size: 20px;</a:t>
            </a:r>
          </a:p>
          <a:p>
            <a:pPr marL="0" indent="0">
              <a:buNone/>
            </a:pPr>
            <a:r>
              <a:rPr lang="en-IN" sz="800" dirty="0"/>
              <a:t>            text-align: </a:t>
            </a:r>
            <a:r>
              <a:rPr lang="en-IN" sz="800" dirty="0" err="1"/>
              <a:t>center</a:t>
            </a:r>
            <a:r>
              <a:rPr lang="en-IN" sz="800" dirty="0"/>
              <a:t>;</a:t>
            </a:r>
          </a:p>
          <a:p>
            <a:pPr marL="0" indent="0">
              <a:buNone/>
            </a:pPr>
            <a:r>
              <a:rPr lang="en-IN" sz="800" dirty="0"/>
              <a:t>            z-index: </a:t>
            </a:r>
            <a:r>
              <a:rPr lang="en-IN" sz="800" dirty="0" smtClean="0"/>
              <a:t>1;</a:t>
            </a:r>
            <a:r>
              <a:rPr lang="en-IN" sz="800" dirty="0"/>
              <a:t/>
            </a:r>
            <a:br>
              <a:rPr lang="en-IN" sz="800" dirty="0"/>
            </a:br>
            <a:r>
              <a:rPr lang="en-IN" sz="800" dirty="0"/>
              <a:t>        </a:t>
            </a:r>
            <a:r>
              <a:rPr lang="en-IN" sz="800" dirty="0" smtClean="0"/>
              <a:t>}</a:t>
            </a:r>
            <a:r>
              <a:rPr lang="en-IN" sz="800" dirty="0"/>
              <a:t/>
            </a:r>
            <a:br>
              <a:rPr lang="en-IN" sz="800" dirty="0"/>
            </a:br>
            <a:r>
              <a:rPr lang="en-IN" sz="800" dirty="0"/>
              <a:t>        .other-div {</a:t>
            </a:r>
          </a:p>
          <a:p>
            <a:pPr marL="0" indent="0">
              <a:buNone/>
            </a:pPr>
            <a:r>
              <a:rPr lang="en-IN" sz="800" dirty="0"/>
              <a:t>            height: 1000px;</a:t>
            </a:r>
          </a:p>
          <a:p>
            <a:pPr marL="0" indent="0">
              <a:buNone/>
            </a:pPr>
            <a:r>
              <a:rPr lang="en-IN" sz="800" dirty="0"/>
              <a:t>        }</a:t>
            </a:r>
          </a:p>
          <a:p>
            <a:pPr marL="0" indent="0">
              <a:buNone/>
            </a:pPr>
            <a:r>
              <a:rPr lang="en-IN" sz="800" dirty="0"/>
              <a:t>    &lt;/Style&gt;</a:t>
            </a:r>
          </a:p>
          <a:p>
            <a:pPr marL="0" indent="0">
              <a:buNone/>
            </a:pPr>
            <a:r>
              <a:rPr lang="en-IN" sz="800" dirty="0"/>
              <a:t>&lt;/head</a:t>
            </a:r>
            <a:r>
              <a:rPr lang="en-IN" sz="800" dirty="0" smtClean="0"/>
              <a:t>&gt;</a:t>
            </a:r>
            <a:r>
              <a:rPr lang="en-IN" sz="800" dirty="0"/>
              <a:t/>
            </a:r>
            <a:br>
              <a:rPr lang="en-IN" sz="800" dirty="0"/>
            </a:br>
            <a:r>
              <a:rPr lang="en-IN" sz="800" dirty="0"/>
              <a:t>&lt;body&gt;</a:t>
            </a:r>
          </a:p>
          <a:p>
            <a:pPr marL="0" indent="0">
              <a:buNone/>
            </a:pPr>
            <a:r>
              <a:rPr lang="en-IN" sz="800" dirty="0"/>
              <a:t>    &lt;div class="content"&gt;</a:t>
            </a:r>
          </a:p>
          <a:p>
            <a:pPr marL="0" indent="0">
              <a:buNone/>
            </a:pPr>
            <a:r>
              <a:rPr lang="en-IN" sz="800" dirty="0"/>
              <a:t>        &lt;header class="sticky-header"&gt;I'm a sticky header!&lt;/header&gt;</a:t>
            </a:r>
          </a:p>
          <a:p>
            <a:pPr marL="0" indent="0">
              <a:buNone/>
            </a:pPr>
            <a:r>
              <a:rPr lang="en-IN" sz="800" dirty="0"/>
              <a:t>        &lt;p&gt;Some content...&lt;/p&gt;</a:t>
            </a:r>
          </a:p>
          <a:p>
            <a:pPr marL="0" indent="0">
              <a:buNone/>
            </a:pPr>
            <a:r>
              <a:rPr lang="en-IN" sz="800" dirty="0"/>
              <a:t>        &lt;p&gt;Some more content...&lt;/p&gt;</a:t>
            </a:r>
          </a:p>
          <a:p>
            <a:pPr marL="0" indent="0">
              <a:buNone/>
            </a:pPr>
            <a:r>
              <a:rPr lang="en-IN" sz="800" dirty="0"/>
              <a:t>        &lt;p&gt;Scroll down to see the sticky effect in action!&lt;/p&gt;</a:t>
            </a:r>
          </a:p>
          <a:p>
            <a:pPr marL="0" indent="0">
              <a:buNone/>
            </a:pPr>
            <a:r>
              <a:rPr lang="en-IN" sz="800" dirty="0"/>
              <a:t>    &lt;/div&gt;</a:t>
            </a:r>
          </a:p>
          <a:p>
            <a:pPr marL="0" indent="0">
              <a:buNone/>
            </a:pPr>
            <a:r>
              <a:rPr lang="en-IN" sz="800" dirty="0"/>
              <a:t>    &lt;div class="other-div</a:t>
            </a:r>
            <a:r>
              <a:rPr lang="en-IN" sz="800" dirty="0" smtClean="0"/>
              <a:t>"&gt; &lt;/</a:t>
            </a:r>
            <a:r>
              <a:rPr lang="en-IN" sz="800" dirty="0"/>
              <a:t>div&gt;</a:t>
            </a:r>
          </a:p>
          <a:p>
            <a:pPr marL="0" indent="0">
              <a:buNone/>
            </a:pPr>
            <a:r>
              <a:rPr lang="en-IN" sz="800" dirty="0"/>
              <a:t>&lt;/body</a:t>
            </a:r>
            <a:r>
              <a:rPr lang="en-IN" sz="800" dirty="0" smtClean="0"/>
              <a:t>&gt;</a:t>
            </a:r>
            <a:r>
              <a:rPr lang="en-IN" sz="800" dirty="0"/>
              <a:t/>
            </a:r>
            <a:br>
              <a:rPr lang="en-IN" sz="800" dirty="0"/>
            </a:br>
            <a:r>
              <a:rPr lang="en-IN" sz="800" dirty="0"/>
              <a:t>&lt;/html</a:t>
            </a:r>
            <a:r>
              <a:rPr lang="en-IN" sz="800" dirty="0" smtClean="0"/>
              <a:t>&gt;</a:t>
            </a:r>
            <a:endParaRPr lang="en-IN" sz="800" dirty="0"/>
          </a:p>
        </p:txBody>
      </p:sp>
    </p:spTree>
    <p:extLst>
      <p:ext uri="{BB962C8B-B14F-4D97-AF65-F5344CB8AC3E}">
        <p14:creationId xmlns:p14="http://schemas.microsoft.com/office/powerpoint/2010/main" val="1141896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364</Words>
  <Application>Microsoft Office PowerPoint</Application>
  <PresentationFormat>On-screen Show (16:9)</PresentationFormat>
  <Paragraphs>48</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CSS Position Property</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Visibility</dc:title>
  <dc:creator>R</dc:creator>
  <cp:lastModifiedBy>HP</cp:lastModifiedBy>
  <cp:revision>16</cp:revision>
  <dcterms:created xsi:type="dcterms:W3CDTF">2006-08-16T00:00:00Z</dcterms:created>
  <dcterms:modified xsi:type="dcterms:W3CDTF">2025-01-09T06:14:18Z</dcterms:modified>
</cp:coreProperties>
</file>