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Pseudo Element in </a:t>
            </a:r>
            <a:r>
              <a:rPr lang="en-IN" b="1" dirty="0" smtClean="0"/>
              <a:t>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74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/>
              <a:t>Pseudo-elements in CSS</a:t>
            </a:r>
          </a:p>
          <a:p>
            <a:pPr marL="400050" lvl="1" indent="0">
              <a:buNone/>
            </a:pPr>
            <a:r>
              <a:rPr lang="en-GB" sz="1600" dirty="0"/>
              <a:t>In CSS, we use selectors to style specific HTML elements like styling all p elements, styling all elements with class title, etc. Pseudo-elements are keywords added to CSS selectors that apply styles to a </a:t>
            </a:r>
            <a:r>
              <a:rPr lang="en-GB" sz="1600" dirty="0" smtClean="0"/>
              <a:t>specific </a:t>
            </a:r>
            <a:r>
              <a:rPr lang="en-GB" sz="1600" dirty="0"/>
              <a:t>part of an HTML element</a:t>
            </a:r>
            <a:r>
              <a:rPr lang="en-GB" sz="1600" dirty="0" smtClean="0"/>
              <a:t>.</a:t>
            </a:r>
          </a:p>
          <a:p>
            <a:pPr marL="0" indent="0">
              <a:buNone/>
            </a:pP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Pseudo-Classes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Pseudo-Elements</a:t>
            </a:r>
          </a:p>
          <a:p>
            <a:pPr marL="400050" lvl="1" indent="0">
              <a:buNone/>
            </a:pPr>
            <a:r>
              <a:rPr lang="en-GB" sz="1600" dirty="0"/>
              <a:t>1. Pseudo-Classes</a:t>
            </a:r>
          </a:p>
          <a:p>
            <a:pPr marL="400050" lvl="1" indent="0">
              <a:buNone/>
            </a:pPr>
            <a:r>
              <a:rPr lang="en-GB" sz="1600" dirty="0"/>
              <a:t>Definition: A pseudo-class is used to apply styles to an element based on its state, position, or other conditions that cannot be represented by a simple selector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endParaRPr lang="en-GB" sz="1600" dirty="0" smtClean="0"/>
          </a:p>
          <a:p>
            <a:pPr marL="400050" lvl="1" indent="0">
              <a:buNone/>
            </a:pPr>
            <a:r>
              <a:rPr lang="en-GB" sz="1600" dirty="0"/>
              <a:t>Example Use Cases</a:t>
            </a:r>
            <a:r>
              <a:rPr lang="en-GB" sz="1600" dirty="0" smtClean="0"/>
              <a:t>:</a:t>
            </a:r>
            <a:endParaRPr lang="en-GB" sz="16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When the user interacts with an element (e.g., :hover, :focus).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When an element is in a specific state (e.g., :checked, :disabled).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To select specific children or elements based on their position (e.g., :first-child, :nth-child).</a:t>
            </a:r>
            <a:endParaRPr lang="en-GB" sz="1600" dirty="0" smtClean="0"/>
          </a:p>
          <a:p>
            <a:pPr marL="400050" lvl="1" indent="0">
              <a:buNone/>
            </a:pPr>
            <a:endParaRPr lang="en-GB" sz="1600" dirty="0" smtClean="0"/>
          </a:p>
          <a:p>
            <a:pPr marL="400050" lvl="1" indent="0">
              <a:buNone/>
            </a:pPr>
            <a:r>
              <a:rPr lang="en-GB" sz="1600" dirty="0"/>
              <a:t>2. Pseudo-Elements</a:t>
            </a:r>
          </a:p>
          <a:p>
            <a:pPr marL="400050" lvl="1" indent="0">
              <a:buNone/>
            </a:pPr>
            <a:r>
              <a:rPr lang="en-GB" sz="1600" dirty="0"/>
              <a:t>Definition: A pseudo-element is used to style parts of an element or insert content before or after an element's content. Pseudo-elements allow you to create visual effects without modifying the HTML structure.</a:t>
            </a:r>
          </a:p>
          <a:p>
            <a:pPr marL="400050" lvl="1" indent="0">
              <a:buNone/>
            </a:pPr>
            <a:endParaRPr lang="en-GB" sz="1600" dirty="0"/>
          </a:p>
          <a:p>
            <a:pPr marL="400050" lvl="1" indent="0">
              <a:buNone/>
            </a:pPr>
            <a:r>
              <a:rPr lang="en-GB" sz="1600" dirty="0"/>
              <a:t>Example Use Cases</a:t>
            </a:r>
            <a:r>
              <a:rPr lang="en-GB" sz="1600" dirty="0" smtClean="0"/>
              <a:t>:</a:t>
            </a:r>
            <a:endParaRPr lang="en-GB" sz="16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Adding content before or after an element (e.g., ::before, ::after).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Styling a part of an element (e.g., ::first-letter, ::first-line).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4469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5143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400" b="1" dirty="0"/>
              <a:t>List of Pseudo-elements in CSS</a:t>
            </a:r>
          </a:p>
          <a:p>
            <a:pPr marL="0" indent="0">
              <a:buNone/>
            </a:pPr>
            <a:r>
              <a:rPr lang="en-GB" sz="1900" dirty="0"/>
              <a:t>1. ::before</a:t>
            </a:r>
          </a:p>
          <a:p>
            <a:pPr marL="400050" lvl="1" indent="0">
              <a:buNone/>
            </a:pPr>
            <a:r>
              <a:rPr lang="en-GB" sz="1600" dirty="0" smtClean="0"/>
              <a:t>Inserts </a:t>
            </a:r>
            <a:r>
              <a:rPr lang="en-GB" sz="1600" dirty="0"/>
              <a:t>content before the actual content of an element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p::before {</a:t>
            </a:r>
          </a:p>
          <a:p>
            <a:pPr marL="400050" lvl="1" indent="0">
              <a:buNone/>
            </a:pPr>
            <a:r>
              <a:rPr lang="en-GB" sz="1600" dirty="0"/>
              <a:t>  content: "Note: ";</a:t>
            </a:r>
          </a:p>
          <a:p>
            <a:pPr marL="400050" lvl="1" indent="0">
              <a:buNone/>
            </a:pPr>
            <a:r>
              <a:rPr lang="en-GB" sz="1600" dirty="0"/>
              <a:t>  font-weight: bold;</a:t>
            </a:r>
          </a:p>
          <a:p>
            <a:pPr marL="400050" lvl="1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r>
              <a:rPr lang="en-GB" sz="1900" dirty="0"/>
              <a:t>2. ::after</a:t>
            </a:r>
          </a:p>
          <a:p>
            <a:pPr marL="400050" lvl="1" indent="0">
              <a:buNone/>
            </a:pPr>
            <a:r>
              <a:rPr lang="en-GB" sz="1600" dirty="0" smtClean="0"/>
              <a:t>Inserts </a:t>
            </a:r>
            <a:r>
              <a:rPr lang="en-GB" sz="1600" dirty="0"/>
              <a:t>content after the content of an element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p::after {</a:t>
            </a:r>
          </a:p>
          <a:p>
            <a:pPr marL="400050" lvl="1" indent="0">
              <a:buNone/>
            </a:pPr>
            <a:r>
              <a:rPr lang="en-GB" sz="1600" dirty="0"/>
              <a:t>  content: ";";</a:t>
            </a:r>
          </a:p>
          <a:p>
            <a:pPr marL="400050" lvl="1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color</a:t>
            </a:r>
            <a:r>
              <a:rPr lang="en-GB" sz="1600" dirty="0"/>
              <a:t>: red;</a:t>
            </a:r>
          </a:p>
          <a:p>
            <a:pPr marL="400050" lvl="1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r>
              <a:rPr lang="en-GB" sz="1900" dirty="0"/>
              <a:t>3. ::first-letter</a:t>
            </a:r>
          </a:p>
          <a:p>
            <a:pPr marL="400050" lvl="1" indent="0">
              <a:buNone/>
            </a:pPr>
            <a:r>
              <a:rPr lang="en-GB" sz="1600" dirty="0" smtClean="0"/>
              <a:t>Selects </a:t>
            </a:r>
            <a:r>
              <a:rPr lang="en-GB" sz="1600" dirty="0"/>
              <a:t>and styles the first letter of a block-level element, such as a paragraph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p::first-letter {</a:t>
            </a:r>
          </a:p>
          <a:p>
            <a:pPr marL="400050" lvl="1" indent="0">
              <a:buNone/>
            </a:pPr>
            <a:r>
              <a:rPr lang="en-GB" sz="1600" dirty="0"/>
              <a:t>  font-size: 2em;</a:t>
            </a:r>
          </a:p>
          <a:p>
            <a:pPr marL="400050" lvl="1" indent="0">
              <a:buNone/>
            </a:pPr>
            <a:r>
              <a:rPr lang="en-GB" sz="1600" dirty="0"/>
              <a:t>  font-weight: bold;</a:t>
            </a:r>
          </a:p>
          <a:p>
            <a:pPr marL="400050" lvl="1" indent="0">
              <a:buNone/>
            </a:pPr>
            <a:r>
              <a:rPr lang="en-GB" sz="1600" dirty="0" smtClean="0"/>
              <a:t>}</a:t>
            </a:r>
          </a:p>
          <a:p>
            <a:pPr marL="0" indent="0">
              <a:buNone/>
            </a:pPr>
            <a:r>
              <a:rPr lang="en-GB" sz="1900" dirty="0"/>
              <a:t>4. ::first-line</a:t>
            </a:r>
          </a:p>
          <a:p>
            <a:pPr marL="400050" lvl="1" indent="0">
              <a:buNone/>
            </a:pPr>
            <a:r>
              <a:rPr lang="en-GB" sz="1600" dirty="0" smtClean="0"/>
              <a:t>Selects </a:t>
            </a:r>
            <a:r>
              <a:rPr lang="en-GB" sz="1600" dirty="0"/>
              <a:t>and styles the first line of text in a block-level element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p::first-line {</a:t>
            </a:r>
          </a:p>
          <a:p>
            <a:pPr marL="400050" lvl="1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color</a:t>
            </a:r>
            <a:r>
              <a:rPr lang="en-GB" sz="1600" dirty="0"/>
              <a:t>: blue;</a:t>
            </a:r>
          </a:p>
          <a:p>
            <a:pPr marL="400050" lvl="1" indent="0">
              <a:buNone/>
            </a:pPr>
            <a:r>
              <a:rPr lang="en-GB" sz="1600" dirty="0"/>
              <a:t>  font-style: italic;</a:t>
            </a:r>
          </a:p>
          <a:p>
            <a:pPr marL="400050" lvl="1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  <a:p>
            <a:pPr marL="40005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176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93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5. ::selection</a:t>
            </a:r>
          </a:p>
          <a:p>
            <a:pPr marL="400050" lvl="1" indent="0">
              <a:buNone/>
            </a:pPr>
            <a:r>
              <a:rPr lang="en-GB" sz="1400" dirty="0" smtClean="0"/>
              <a:t>Styles </a:t>
            </a:r>
            <a:r>
              <a:rPr lang="en-GB" sz="1400" dirty="0"/>
              <a:t>the part of the document that is selected by the user (text highlighted by </a:t>
            </a:r>
            <a:r>
              <a:rPr lang="en-GB" sz="1400" dirty="0" smtClean="0"/>
              <a:t>the </a:t>
            </a:r>
            <a:r>
              <a:rPr lang="en-GB" sz="1400" dirty="0"/>
              <a:t>user</a:t>
            </a:r>
            <a:r>
              <a:rPr lang="en-GB" sz="1400" dirty="0" smtClean="0"/>
              <a:t>).</a:t>
            </a:r>
          </a:p>
          <a:p>
            <a:pPr marL="400050" lvl="1" indent="0">
              <a:buNone/>
            </a:pPr>
            <a:r>
              <a:rPr lang="en-GB" sz="1400" dirty="0"/>
              <a:t>::selection {</a:t>
            </a:r>
          </a:p>
          <a:p>
            <a:pPr marL="400050" lvl="1" indent="0">
              <a:buNone/>
            </a:pPr>
            <a:r>
              <a:rPr lang="en-GB" sz="1400" dirty="0"/>
              <a:t>  background-</a:t>
            </a:r>
            <a:r>
              <a:rPr lang="en-GB" sz="1400" dirty="0" err="1"/>
              <a:t>color</a:t>
            </a:r>
            <a:r>
              <a:rPr lang="en-GB" sz="1400" dirty="0"/>
              <a:t>: yellow;</a:t>
            </a:r>
          </a:p>
          <a:p>
            <a:pPr marL="400050" lvl="1" indent="0">
              <a:buNone/>
            </a:pPr>
            <a:r>
              <a:rPr lang="en-GB" sz="1400" dirty="0"/>
              <a:t>  </a:t>
            </a:r>
            <a:r>
              <a:rPr lang="en-GB" sz="1400" dirty="0" err="1"/>
              <a:t>color</a:t>
            </a:r>
            <a:r>
              <a:rPr lang="en-GB" sz="1400" dirty="0"/>
              <a:t>: black;</a:t>
            </a:r>
          </a:p>
          <a:p>
            <a:pPr marL="400050" lvl="1" indent="0">
              <a:buNone/>
            </a:pPr>
            <a:r>
              <a:rPr lang="en-GB" sz="1400" dirty="0"/>
              <a:t>}</a:t>
            </a:r>
          </a:p>
          <a:p>
            <a:pPr marL="0" indent="0">
              <a:buNone/>
            </a:pPr>
            <a:r>
              <a:rPr lang="en-IN" sz="1800" dirty="0" smtClean="0"/>
              <a:t>6. </a:t>
            </a:r>
            <a:r>
              <a:rPr lang="en-IN" sz="1800" dirty="0"/>
              <a:t>::</a:t>
            </a:r>
            <a:r>
              <a:rPr lang="en-IN" sz="1800" dirty="0" smtClean="0"/>
              <a:t>placeholder</a:t>
            </a:r>
          </a:p>
          <a:p>
            <a:pPr marL="400050" lvl="1" indent="0">
              <a:buNone/>
            </a:pPr>
            <a:r>
              <a:rPr lang="en-GB" sz="1600" dirty="0"/>
              <a:t>Styles the </a:t>
            </a:r>
            <a:r>
              <a:rPr lang="en-GB" sz="1600" dirty="0" smtClean="0"/>
              <a:t>placeholder </a:t>
            </a:r>
            <a:r>
              <a:rPr lang="en-GB" sz="1600" dirty="0"/>
              <a:t>text inside form elements such as &lt;input&gt; and &lt;</a:t>
            </a:r>
            <a:r>
              <a:rPr lang="en-GB" sz="1600" dirty="0" err="1"/>
              <a:t>textarea</a:t>
            </a:r>
            <a:r>
              <a:rPr lang="en-GB" sz="1600" dirty="0" smtClean="0"/>
              <a:t>&gt;.</a:t>
            </a:r>
          </a:p>
          <a:p>
            <a:pPr marL="400050" lvl="1" indent="0">
              <a:buNone/>
            </a:pPr>
            <a:r>
              <a:rPr lang="en-GB" sz="1600" dirty="0"/>
              <a:t>input::placeholder {</a:t>
            </a:r>
          </a:p>
          <a:p>
            <a:pPr marL="400050" lvl="1" indent="0">
              <a:buNone/>
            </a:pPr>
            <a:r>
              <a:rPr lang="en-GB" sz="1600" dirty="0"/>
              <a:t>  </a:t>
            </a:r>
            <a:r>
              <a:rPr lang="en-GB" sz="1600" dirty="0" err="1"/>
              <a:t>color</a:t>
            </a:r>
            <a:r>
              <a:rPr lang="en-GB" sz="1600" dirty="0"/>
              <a:t>: </a:t>
            </a:r>
            <a:r>
              <a:rPr lang="en-GB" sz="1600" dirty="0" err="1"/>
              <a:t>gray</a:t>
            </a:r>
            <a:r>
              <a:rPr lang="en-GB" sz="1600" dirty="0"/>
              <a:t>;</a:t>
            </a:r>
          </a:p>
          <a:p>
            <a:pPr marL="400050" lvl="1" indent="0">
              <a:buNone/>
            </a:pPr>
            <a:r>
              <a:rPr lang="en-GB" sz="1600" dirty="0"/>
              <a:t>  font-style: italic;</a:t>
            </a:r>
          </a:p>
          <a:p>
            <a:pPr marL="400050" lvl="1" indent="0">
              <a:buNone/>
            </a:pPr>
            <a:r>
              <a:rPr lang="en-GB" sz="1600" dirty="0" smtClean="0"/>
              <a:t>}</a:t>
            </a:r>
          </a:p>
          <a:p>
            <a:pPr marL="400050" lvl="1" indent="0">
              <a:buNone/>
            </a:pPr>
            <a:endParaRPr lang="en-GB" sz="1400" dirty="0"/>
          </a:p>
          <a:p>
            <a:r>
              <a:rPr lang="en-IN" sz="1800" dirty="0"/>
              <a:t>The double colon syntax (::) is used for pseudo-elements (e.g., ::before, ::after).</a:t>
            </a:r>
          </a:p>
          <a:p>
            <a:r>
              <a:rPr lang="en-IN" sz="1800" dirty="0"/>
              <a:t>The single colon syntax (:) is traditionally used for pseudo-classes (e.g., :hover, :focus).</a:t>
            </a:r>
          </a:p>
        </p:txBody>
      </p:sp>
    </p:spTree>
    <p:extLst>
      <p:ext uri="{BB962C8B-B14F-4D97-AF65-F5344CB8AC3E}">
        <p14:creationId xmlns:p14="http://schemas.microsoft.com/office/powerpoint/2010/main" val="226780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260</Words>
  <Application>Microsoft Office PowerPoint</Application>
  <PresentationFormat>On-screen Show (16:9)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Pseudo Element in CSS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Visibility</dc:title>
  <dc:creator>R</dc:creator>
  <cp:lastModifiedBy>HP</cp:lastModifiedBy>
  <cp:revision>11</cp:revision>
  <dcterms:created xsi:type="dcterms:W3CDTF">2006-08-16T00:00:00Z</dcterms:created>
  <dcterms:modified xsi:type="dcterms:W3CDTF">2025-01-12T05:53:18Z</dcterms:modified>
</cp:coreProperties>
</file>