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36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{ color: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orange;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font-size: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25em;}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 { color: green; font-size: 20px;}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6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Multiple Style Sheet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77478"/>
            <a:ext cx="7385891" cy="415647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&lt;title&gt;Hello CSS&lt;/title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&lt;link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=“stylesheet”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=“hello.css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 type=“text/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h1{color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blue; font-size: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35em;}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p {color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red; font-size: 30px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;}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h1 style=“color: cyan font-size: 45em;” &gt;I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 Heading&lt;/h1&gt;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style=“color: yellow font-size: 40px;” &gt;I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1st Para&lt;/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05600" y="8191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>
            <a:off x="7843091" y="1219260"/>
            <a:ext cx="0" cy="51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1733550"/>
            <a:ext cx="1137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6248400" y="1962150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705600" y="2222561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38173" y="4171950"/>
            <a:ext cx="1470274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Inline Styles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43592" y="3590895"/>
            <a:ext cx="809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43592" y="3943350"/>
            <a:ext cx="8098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0"/>
          </p:cNvCxnSpPr>
          <p:nvPr/>
        </p:nvCxnSpPr>
        <p:spPr>
          <a:xfrm flipV="1">
            <a:off x="8173310" y="3590895"/>
            <a:ext cx="0" cy="581055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48DD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5373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F497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of Style Sheets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Inline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Styles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External or Internal Style Sheets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7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- External or Internal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229600" cy="381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internal style is defined after the link to the 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 then Internal Style has highest priority.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&lt;title&gt;Hello CSS&lt;/title&gt;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 &lt;link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=“stylesheet”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=“hello.css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&lt;style type=“text/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p { color: red; font-size: 30px;}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h1{ color: blue; font-size: 35em;}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16618" y="17335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>
            <a:stCxn id="8" idx="2"/>
          </p:cNvCxnSpPr>
          <p:nvPr/>
        </p:nvCxnSpPr>
        <p:spPr>
          <a:xfrm>
            <a:off x="7854109" y="2133660"/>
            <a:ext cx="0" cy="51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716618" y="2647950"/>
            <a:ext cx="11374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331553" y="2952750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8753" y="3213161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Priority - External or Internal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458200" cy="3810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internal style is defined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before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link to the external style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sheet then External Style has highest priority.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&lt;title&gt;Hello CSS&lt;/title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style type=“text/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p { color: red; font-size: 30px;}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h1{ color: blue; font-size: 35em;}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&lt;/style&gt;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 &lt;link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=“stylesheet”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300" smtClean="0">
                <a:latin typeface="Times New Roman" pitchFamily="18" charset="0"/>
                <a:cs typeface="Times New Roman" pitchFamily="18" charset="0"/>
              </a:rPr>
              <a:t>=“hello.css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”&gt; </a:t>
            </a:r>
          </a:p>
          <a:p>
            <a:pPr marL="0" indent="0"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92818" y="4019550"/>
            <a:ext cx="227498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999581" y="3750282"/>
            <a:ext cx="1419" cy="2692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959074" y="3750282"/>
            <a:ext cx="10419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6331552" y="2530504"/>
            <a:ext cx="457200" cy="9144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88752" y="2790915"/>
            <a:ext cx="220284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Internal Style Sheet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121</Words>
  <Application>Microsoft Office PowerPoint</Application>
  <PresentationFormat>On-screen Show (16:9)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Multiple Style Sheet</vt:lpstr>
      <vt:lpstr>Priority of Style Sheets</vt:lpstr>
      <vt:lpstr>Priority - External or Internal</vt:lpstr>
      <vt:lpstr>Priority - External or Internal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Styl</dc:title>
  <dc:creator>R</dc:creator>
  <cp:lastModifiedBy>HP</cp:lastModifiedBy>
  <cp:revision>19</cp:revision>
  <dcterms:created xsi:type="dcterms:W3CDTF">2006-08-16T00:00:00Z</dcterms:created>
  <dcterms:modified xsi:type="dcterms:W3CDTF">2025-01-29T06:09:19Z</dcterms:modified>
</cp:coreProperties>
</file>