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2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List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905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In CSS, a list typically refers to an ordered or unordered list element (&lt;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&gt; or &lt;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&gt;), and CSS allows you to style both the list items (&lt;li&gt;) and the list container itself.</a:t>
            </a:r>
          </a:p>
          <a:p>
            <a:pPr marL="0" indent="0">
              <a:buNone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Types of Lists: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Unordered List (&lt;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&gt;): Displays items with bullet points.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Ordered List (&lt;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&gt;): Displays items with numbers or other ordered markers.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Definition List (&lt;dl&gt;): Displays terms and their definitions.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800" y="3409950"/>
            <a:ext cx="2624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list-style-type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list-style-image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list-style-position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list-style</a:t>
            </a:r>
          </a:p>
        </p:txBody>
      </p:sp>
    </p:spTree>
    <p:extLst>
      <p:ext uri="{BB962C8B-B14F-4D97-AF65-F5344CB8AC3E}">
        <p14:creationId xmlns:p14="http://schemas.microsoft.com/office/powerpoint/2010/main" val="239232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list-style-image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an image is used as the list item marker. We can set this property to none or web address of an image.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list-style-image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('book.png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'); }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8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list-style-type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specifies the appearance of the list item maker .We can set this property to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none, disc, circle, square, decimal, decimal-leading-zero, lower-roman, upper-roman, lower-alpha, upper-alpha, lower-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greek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lower-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latin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upper-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latin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hebrew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armenian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georgian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cjk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-ideographic, hiragana, katakana, hiragana-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iroha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, or katakana-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iroha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list-style-type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circle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50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list-style-position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specifies the position of the list item maker. You can set this property to either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inside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outside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 list-style-position: inside;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19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a shorthand property for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list-style-type, list-style-image and list-style-position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{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list-style: square inside;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Order: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list-style-type, list-style-position, list-style-image.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list-style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90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258</Words>
  <Application>Microsoft Office PowerPoint</Application>
  <PresentationFormat>On-screen Show (16:9)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List</vt:lpstr>
      <vt:lpstr>list-style-image</vt:lpstr>
      <vt:lpstr>list-style-type</vt:lpstr>
      <vt:lpstr>list-style-position</vt:lpstr>
      <vt:lpstr>list-style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R</dc:creator>
  <cp:lastModifiedBy>HP</cp:lastModifiedBy>
  <cp:revision>18</cp:revision>
  <dcterms:created xsi:type="dcterms:W3CDTF">2006-08-16T00:00:00Z</dcterms:created>
  <dcterms:modified xsi:type="dcterms:W3CDTF">2025-01-04T07:56:35Z</dcterms:modified>
</cp:coreProperties>
</file>