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68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Table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border-collapse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border-spacing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caption-side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empty-cells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table-layout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268" y="1530411"/>
            <a:ext cx="381053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5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table {background-color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pink;}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How to set Table color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Horizontal Alignment</a:t>
            </a:r>
            <a:br>
              <a:rPr lang="en-US" dirty="0" smtClean="0"/>
            </a:br>
            <a:r>
              <a:rPr lang="en-US" dirty="0" smtClean="0"/>
              <a:t>Vertical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 text-align: left;</a:t>
            </a:r>
          </a:p>
          <a:p>
            <a:pPr>
              <a:buNone/>
            </a:pPr>
            <a:r>
              <a:rPr lang="en-US" dirty="0" smtClean="0"/>
              <a:t>    vertical-align: bottom;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Hoverable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 the :hover selector on &lt;</a:t>
            </a:r>
            <a:r>
              <a:rPr lang="en-US" dirty="0" err="1" smtClean="0"/>
              <a:t>tr</a:t>
            </a:r>
            <a:r>
              <a:rPr lang="en-US" dirty="0" smtClean="0"/>
              <a:t>&gt; to highlight table rows on mouse over: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tr:hover</a:t>
            </a:r>
            <a:r>
              <a:rPr lang="en-US" dirty="0" smtClean="0"/>
              <a:t> {background-color: coral;}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Striped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use the nth-child() selector and add a background-color to all even (or odd) table rows: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tr:nth</a:t>
            </a:r>
            <a:r>
              <a:rPr lang="en-US" dirty="0" smtClean="0"/>
              <a:t>-child(even) {</a:t>
            </a:r>
          </a:p>
          <a:p>
            <a:pPr>
              <a:buNone/>
            </a:pPr>
            <a:r>
              <a:rPr lang="en-US" dirty="0" smtClean="0"/>
              <a:t>background-color: #f2f2f2;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Responsive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responsive table will display a horizontal scroll bar if the screen is too small to display the full content:</a:t>
            </a:r>
          </a:p>
          <a:p>
            <a:r>
              <a:rPr lang="en-US" sz="2000" dirty="0" smtClean="0"/>
              <a:t>Add a container element (like &lt;div&gt;) with overflow-x:auto around the &lt;table&gt; element to make it responsive: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&lt;div style="overflow-x: hidden;"&gt;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72"/>
            <a:ext cx="2471726" cy="4237451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&lt;div style="overflow-x: auto;"&gt;</a:t>
            </a:r>
          </a:p>
          <a:p>
            <a:pPr>
              <a:buNone/>
            </a:pPr>
            <a:r>
              <a:rPr lang="en-US" sz="1200" b="1" dirty="0" smtClean="0"/>
              <a:t>  &lt;table&gt;</a:t>
            </a:r>
          </a:p>
          <a:p>
            <a:pPr>
              <a:buNone/>
            </a:pPr>
            <a:r>
              <a:rPr lang="en-US" sz="1200" b="1" dirty="0" smtClean="0"/>
              <a:t>    &lt;</a:t>
            </a:r>
            <a:r>
              <a:rPr lang="en-US" sz="1200" b="1" dirty="0" err="1" smtClean="0"/>
              <a:t>tr</a:t>
            </a:r>
            <a:r>
              <a:rPr lang="en-US" sz="1200" b="1" dirty="0" smtClean="0"/>
              <a:t>&gt;</a:t>
            </a:r>
          </a:p>
          <a:p>
            <a:pPr>
              <a:buNone/>
            </a:pPr>
            <a:r>
              <a:rPr lang="en-US" sz="1200" b="1" dirty="0" smtClean="0"/>
              <a:t>      &lt;td&gt;Sudhir&lt;/td&gt;</a:t>
            </a:r>
          </a:p>
          <a:p>
            <a:pPr>
              <a:buNone/>
            </a:pPr>
            <a:r>
              <a:rPr lang="en-US" sz="1200" b="1" dirty="0" smtClean="0"/>
              <a:t>      &lt;td&gt;Kumar&lt;/td&gt;</a:t>
            </a:r>
          </a:p>
          <a:p>
            <a:pPr>
              <a:buNone/>
            </a:pPr>
            <a:r>
              <a:rPr lang="en-US" sz="1200" b="1" dirty="0" smtClean="0"/>
              <a:t>      &lt;td&gt;50&lt;/td&gt;</a:t>
            </a:r>
          </a:p>
          <a:p>
            <a:pPr>
              <a:buNone/>
            </a:pPr>
            <a:r>
              <a:rPr lang="en-US" sz="1200" b="1" dirty="0" smtClean="0"/>
              <a:t>      &lt;td&gt;50&lt;/td&gt;</a:t>
            </a:r>
          </a:p>
          <a:p>
            <a:pPr>
              <a:buNone/>
            </a:pPr>
            <a:r>
              <a:rPr lang="en-US" sz="1200" b="1" dirty="0" smtClean="0"/>
              <a:t>      &lt;td&gt;50&lt;/td&gt;</a:t>
            </a:r>
          </a:p>
          <a:p>
            <a:pPr>
              <a:buNone/>
            </a:pPr>
            <a:r>
              <a:rPr lang="en-US" sz="1200" b="1" dirty="0" smtClean="0"/>
              <a:t>      &lt;td&gt;50&lt;/td&gt;</a:t>
            </a:r>
          </a:p>
          <a:p>
            <a:pPr>
              <a:buNone/>
            </a:pPr>
            <a:r>
              <a:rPr lang="en-US" sz="1200" b="1" dirty="0" smtClean="0"/>
              <a:t>      &lt;td&gt;50&lt;/td&gt;</a:t>
            </a:r>
          </a:p>
          <a:p>
            <a:pPr>
              <a:buNone/>
            </a:pPr>
            <a:r>
              <a:rPr lang="en-US" sz="1200" b="1" dirty="0" smtClean="0"/>
              <a:t>      &lt;td&gt;50&lt;/td&gt;</a:t>
            </a:r>
          </a:p>
          <a:p>
            <a:pPr>
              <a:buNone/>
            </a:pPr>
            <a:r>
              <a:rPr lang="en-US" sz="1200" b="1" dirty="0" smtClean="0"/>
              <a:t>      &lt;td&gt;50&lt;/td&gt;</a:t>
            </a:r>
          </a:p>
          <a:p>
            <a:pPr>
              <a:buNone/>
            </a:pPr>
            <a:r>
              <a:rPr lang="en-US" sz="1200" b="1" dirty="0" smtClean="0"/>
              <a:t>      &lt;td&gt;50&lt;/td&gt;</a:t>
            </a:r>
          </a:p>
          <a:p>
            <a:pPr>
              <a:buNone/>
            </a:pPr>
            <a:r>
              <a:rPr lang="en-US" sz="1200" b="1" dirty="0" smtClean="0"/>
              <a:t>      &lt;td&gt;50&lt;/td&gt;</a:t>
            </a:r>
          </a:p>
          <a:p>
            <a:pPr>
              <a:buNone/>
            </a:pPr>
            <a:r>
              <a:rPr lang="en-US" sz="1200" b="1" dirty="0" smtClean="0"/>
              <a:t>      &lt;td&gt;50&lt;/td&gt;</a:t>
            </a:r>
          </a:p>
          <a:p>
            <a:pPr>
              <a:buNone/>
            </a:pPr>
            <a:r>
              <a:rPr lang="en-US" sz="1200" b="1" dirty="0" smtClean="0"/>
              <a:t>    &lt;/</a:t>
            </a:r>
            <a:r>
              <a:rPr lang="en-US" sz="1200" b="1" dirty="0" err="1" smtClean="0"/>
              <a:t>tr</a:t>
            </a:r>
            <a:r>
              <a:rPr lang="en-US" sz="1200" b="1" dirty="0" smtClean="0"/>
              <a:t>&gt;</a:t>
            </a:r>
          </a:p>
          <a:p>
            <a:pPr>
              <a:buNone/>
            </a:pPr>
            <a:r>
              <a:rPr lang="en-US" sz="1200" b="1" dirty="0" smtClean="0"/>
              <a:t>    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43240" y="342186"/>
            <a:ext cx="25717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&lt;td&gt;</a:t>
            </a:r>
            <a:r>
              <a:rPr lang="en-US" dirty="0" err="1" smtClean="0"/>
              <a:t>Rohit</a:t>
            </a:r>
            <a:r>
              <a:rPr lang="en-US" dirty="0" smtClean="0"/>
              <a:t>&lt;/td&gt;</a:t>
            </a:r>
          </a:p>
          <a:p>
            <a:pPr>
              <a:buNone/>
            </a:pPr>
            <a:r>
              <a:rPr lang="en-US" dirty="0" smtClean="0"/>
              <a:t>      &lt;td&gt;Sharma&lt;/td&gt;</a:t>
            </a:r>
          </a:p>
          <a:p>
            <a:pPr>
              <a:buNone/>
            </a:pPr>
            <a:r>
              <a:rPr lang="en-US" dirty="0" smtClean="0"/>
              <a:t>      &lt;td&gt;94&lt;/td&gt;</a:t>
            </a:r>
          </a:p>
          <a:p>
            <a:pPr>
              <a:buNone/>
            </a:pPr>
            <a:r>
              <a:rPr lang="en-US" dirty="0" smtClean="0"/>
              <a:t>      &lt;td&gt;94&lt;/td&gt;</a:t>
            </a:r>
          </a:p>
          <a:p>
            <a:pPr>
              <a:buNone/>
            </a:pPr>
            <a:r>
              <a:rPr lang="en-US" dirty="0" smtClean="0"/>
              <a:t>      &lt;td&gt;94&lt;/td&gt;</a:t>
            </a:r>
          </a:p>
          <a:p>
            <a:pPr>
              <a:buNone/>
            </a:pPr>
            <a:r>
              <a:rPr lang="en-US" dirty="0" smtClean="0"/>
              <a:t>      &lt;td&gt;94&lt;/td&gt;</a:t>
            </a:r>
          </a:p>
          <a:p>
            <a:pPr>
              <a:buNone/>
            </a:pPr>
            <a:r>
              <a:rPr lang="en-US" dirty="0" smtClean="0"/>
              <a:t>      &lt;td&gt;94&lt;/td&gt;</a:t>
            </a:r>
          </a:p>
          <a:p>
            <a:pPr>
              <a:buNone/>
            </a:pPr>
            <a:r>
              <a:rPr lang="en-US" dirty="0" smtClean="0"/>
              <a:t>      &lt;td&gt;94&lt;/td&gt;</a:t>
            </a:r>
          </a:p>
          <a:p>
            <a:pPr>
              <a:buNone/>
            </a:pPr>
            <a:r>
              <a:rPr lang="en-US" dirty="0" smtClean="0"/>
              <a:t>      &lt;td&gt;94&lt;/td&gt;</a:t>
            </a:r>
          </a:p>
          <a:p>
            <a:pPr>
              <a:buNone/>
            </a:pPr>
            <a:r>
              <a:rPr lang="en-US" dirty="0" smtClean="0"/>
              <a:t>      &lt;td&gt;94&lt;/td&gt;</a:t>
            </a:r>
          </a:p>
          <a:p>
            <a:pPr>
              <a:buNone/>
            </a:pPr>
            <a:r>
              <a:rPr lang="en-US" dirty="0" smtClean="0"/>
              <a:t>      &lt;td&gt;94&lt;/td&gt;</a:t>
            </a:r>
          </a:p>
          <a:p>
            <a:pPr>
              <a:buNone/>
            </a:pPr>
            <a:r>
              <a:rPr lang="en-US" dirty="0" smtClean="0"/>
              <a:t>      &lt;td&gt;94&lt;/td&gt;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3636" y="357172"/>
            <a:ext cx="25003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&lt;td&gt;</a:t>
            </a:r>
            <a:r>
              <a:rPr lang="en-US" dirty="0" err="1" smtClean="0"/>
              <a:t>Anushka</a:t>
            </a:r>
            <a:r>
              <a:rPr lang="en-US" dirty="0" smtClean="0"/>
              <a:t>&lt;/td&gt;</a:t>
            </a:r>
          </a:p>
          <a:p>
            <a:pPr>
              <a:buNone/>
            </a:pPr>
            <a:r>
              <a:rPr lang="en-US" dirty="0" smtClean="0"/>
              <a:t>      &lt;td&gt;Sharma&lt;/td&gt;</a:t>
            </a:r>
          </a:p>
          <a:p>
            <a:pPr>
              <a:buNone/>
            </a:pPr>
            <a:r>
              <a:rPr lang="en-US" dirty="0" smtClean="0"/>
              <a:t>      &lt;td&gt;67&lt;/td&gt;</a:t>
            </a:r>
          </a:p>
          <a:p>
            <a:pPr>
              <a:buNone/>
            </a:pPr>
            <a:r>
              <a:rPr lang="en-US" dirty="0" smtClean="0"/>
              <a:t>      &lt;td&gt;67&lt;/td&gt;</a:t>
            </a:r>
          </a:p>
          <a:p>
            <a:pPr>
              <a:buNone/>
            </a:pPr>
            <a:r>
              <a:rPr lang="en-US" dirty="0" smtClean="0"/>
              <a:t>      &lt;td&gt;67&lt;/td&gt;</a:t>
            </a:r>
          </a:p>
          <a:p>
            <a:pPr>
              <a:buNone/>
            </a:pPr>
            <a:r>
              <a:rPr lang="en-US" dirty="0" smtClean="0"/>
              <a:t>      &lt;td&gt;67&lt;/td&gt;</a:t>
            </a:r>
          </a:p>
          <a:p>
            <a:pPr>
              <a:buNone/>
            </a:pPr>
            <a:r>
              <a:rPr lang="en-US" dirty="0" smtClean="0"/>
              <a:t>      &lt;td&gt;67&lt;/td&gt;</a:t>
            </a:r>
          </a:p>
          <a:p>
            <a:pPr>
              <a:buNone/>
            </a:pPr>
            <a:r>
              <a:rPr lang="en-US" dirty="0" smtClean="0"/>
              <a:t>      &lt;td&gt;67&lt;/td&gt;</a:t>
            </a:r>
          </a:p>
          <a:p>
            <a:pPr>
              <a:buNone/>
            </a:pPr>
            <a:r>
              <a:rPr lang="en-US" dirty="0" smtClean="0"/>
              <a:t>      &lt;td&gt;67&lt;/td&gt;</a:t>
            </a:r>
          </a:p>
          <a:p>
            <a:pPr>
              <a:buNone/>
            </a:pPr>
            <a:r>
              <a:rPr lang="en-US" dirty="0" smtClean="0"/>
              <a:t>      &lt;td&gt;67&lt;/td&gt;</a:t>
            </a:r>
          </a:p>
          <a:p>
            <a:pPr>
              <a:buNone/>
            </a:pPr>
            <a:r>
              <a:rPr lang="en-US" dirty="0" smtClean="0"/>
              <a:t>      &lt;td&gt;67&lt;/td&gt;</a:t>
            </a:r>
          </a:p>
          <a:p>
            <a:pPr>
              <a:buNone/>
            </a:pPr>
            <a:r>
              <a:rPr lang="en-US" dirty="0" smtClean="0"/>
              <a:t>      &lt;td&gt;67&lt;/td&gt;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&lt;/table&gt;</a:t>
            </a:r>
          </a:p>
          <a:p>
            <a:pPr>
              <a:buNone/>
            </a:pPr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specifying table we use border property.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td { border: 2px solid blue;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border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30134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border-collapse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sets whether the table borders are collapsed into a single border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detached. We can set this property 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(default) 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collapse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{ border-collapse: collapse;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4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distance between the borders of adjacent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cells. This will work only when border-collapse is separated. We can set this property to horizontal spacing and vertical spacing in the form of cm,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{ border-collapse: separated; border-spacing: 5px 10px;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border-spacing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4366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is used to place a caption for table. We can set this property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(default) 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bottom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caption { caption-side: bottom;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caption-side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111092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is used to 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whether or not to display borders and background on empty cells in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table. It will work only 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border-collapse is set to separate. We can set this property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(default) 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hide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 { empty-cells: hide;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empty-cells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223283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table-layout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is used to set table layout. We can set this property either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auto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(default) 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fixed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 {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Width=100%;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table-layout: fixed;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How to set Table width and Height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use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property to set table width and height.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also set table heading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width and height.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 { width: 100% ;}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 height: 10px;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How to set Table Padding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is used to control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space between the border and the content in a table,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used 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&lt;td&gt; and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elements.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padding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10px;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662</Words>
  <Application>Microsoft Office PowerPoint</Application>
  <PresentationFormat>On-screen Show (16:9)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Table</vt:lpstr>
      <vt:lpstr>border</vt:lpstr>
      <vt:lpstr>border-collapse</vt:lpstr>
      <vt:lpstr>border-spacing</vt:lpstr>
      <vt:lpstr>caption-side</vt:lpstr>
      <vt:lpstr>empty-cells</vt:lpstr>
      <vt:lpstr>table-layout</vt:lpstr>
      <vt:lpstr>How to set Table width and Height</vt:lpstr>
      <vt:lpstr>How to set Table Padding</vt:lpstr>
      <vt:lpstr>How to set Table color</vt:lpstr>
      <vt:lpstr>Horizontal Alignment Vertical Alignment</vt:lpstr>
      <vt:lpstr>Hoverable Table</vt:lpstr>
      <vt:lpstr>Striped Tables</vt:lpstr>
      <vt:lpstr>Responsive Table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</dc:title>
  <dc:creator>R</dc:creator>
  <cp:lastModifiedBy>HP</cp:lastModifiedBy>
  <cp:revision>43</cp:revision>
  <dcterms:created xsi:type="dcterms:W3CDTF">2006-08-16T00:00:00Z</dcterms:created>
  <dcterms:modified xsi:type="dcterms:W3CDTF">2025-01-06T11:25:41Z</dcterms:modified>
</cp:coreProperties>
</file>