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a:t> CSS Overflow?</a:t>
            </a:r>
            <a:br>
              <a:rPr lang="en-IN" b="1" dirty="0"/>
            </a:br>
            <a:endParaRPr lang="en-IN" dirty="0"/>
          </a:p>
        </p:txBody>
      </p:sp>
    </p:spTree>
    <p:extLst>
      <p:ext uri="{BB962C8B-B14F-4D97-AF65-F5344CB8AC3E}">
        <p14:creationId xmlns:p14="http://schemas.microsoft.com/office/powerpoint/2010/main" val="153792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3350"/>
            <a:ext cx="8839200" cy="5010150"/>
          </a:xfrm>
        </p:spPr>
        <p:txBody>
          <a:bodyPr>
            <a:normAutofit fontScale="85000" lnSpcReduction="10000"/>
          </a:bodyPr>
          <a:lstStyle/>
          <a:p>
            <a:pPr marL="0" indent="0">
              <a:buNone/>
            </a:pPr>
            <a:r>
              <a:rPr lang="en-GB" sz="2000" b="1" dirty="0"/>
              <a:t>What is CSS Overflow?</a:t>
            </a:r>
          </a:p>
          <a:p>
            <a:pPr marL="400050" lvl="1" indent="0">
              <a:buNone/>
            </a:pPr>
            <a:r>
              <a:rPr lang="en-GB" sz="1600" dirty="0"/>
              <a:t>Imagine you are filling up a cup of water. If the cup holds 250ml of water and you pour 260ml of water, the extra water overflows from the cup. Similarly, in HTML, if the size of your HTML Element is more than the size of its parent HTML Element, it goes out of the boundary of the parent.</a:t>
            </a:r>
          </a:p>
          <a:p>
            <a:pPr marL="400050" lvl="1" indent="0">
              <a:buNone/>
            </a:pPr>
            <a:r>
              <a:rPr lang="en-GB" sz="1600" dirty="0"/>
              <a:t>Usually, the parent expands to fit the content, but if the size of the parent is </a:t>
            </a:r>
            <a:r>
              <a:rPr lang="en-GB" sz="1600" b="1" dirty="0"/>
              <a:t>restricted</a:t>
            </a:r>
            <a:r>
              <a:rPr lang="en-GB" sz="1600" dirty="0"/>
              <a:t> (like specifying the width of a parent in pixels), then the content can move out of the parent box. Anytime your </a:t>
            </a:r>
            <a:r>
              <a:rPr lang="en-GB" sz="1600" dirty="0" smtClean="0"/>
              <a:t>content </a:t>
            </a:r>
            <a:r>
              <a:rPr lang="en-GB" sz="1600" dirty="0"/>
              <a:t>goes beyond the borders of the parent element, that is an </a:t>
            </a:r>
            <a:r>
              <a:rPr lang="en-GB" sz="1600" b="1" dirty="0"/>
              <a:t>overflow</a:t>
            </a:r>
            <a:r>
              <a:rPr lang="en-GB" sz="1600" dirty="0" smtClean="0"/>
              <a:t>.</a:t>
            </a:r>
          </a:p>
          <a:p>
            <a:pPr marL="0" indent="0">
              <a:buNone/>
            </a:pPr>
            <a:r>
              <a:rPr lang="en-IN" sz="2000" b="1" dirty="0"/>
              <a:t>Property Values</a:t>
            </a:r>
          </a:p>
          <a:p>
            <a:pPr marL="457200" lvl="1" indent="0">
              <a:buNone/>
            </a:pPr>
            <a:r>
              <a:rPr lang="en-GB" sz="1900" dirty="0"/>
              <a:t>The CSS Overflow property can take the following values-</a:t>
            </a:r>
          </a:p>
          <a:p>
            <a:pPr lvl="1">
              <a:buFont typeface="Arial" panose="020B0604020202020204" pitchFamily="34" charset="0"/>
              <a:buChar char="•"/>
            </a:pPr>
            <a:r>
              <a:rPr lang="en-GB" sz="1700" dirty="0"/>
              <a:t>visible (default</a:t>
            </a:r>
            <a:r>
              <a:rPr lang="en-GB" sz="1700" dirty="0" smtClean="0"/>
              <a:t>): </a:t>
            </a:r>
            <a:r>
              <a:rPr lang="en-GB" sz="1700" dirty="0"/>
              <a:t>The overflowed content will be visible outside the element's box</a:t>
            </a:r>
            <a:r>
              <a:rPr lang="en-GB" sz="1700" dirty="0" smtClean="0"/>
              <a:t>. </a:t>
            </a:r>
          </a:p>
          <a:p>
            <a:pPr lvl="1">
              <a:buFont typeface="Arial" panose="020B0604020202020204" pitchFamily="34" charset="0"/>
              <a:buChar char="•"/>
            </a:pPr>
            <a:r>
              <a:rPr lang="en-GB" sz="1700" dirty="0" smtClean="0"/>
              <a:t>Hidden: The </a:t>
            </a:r>
            <a:r>
              <a:rPr lang="en-GB" sz="1700" dirty="0"/>
              <a:t>overflowed content is clipped, and it will not be visible.</a:t>
            </a:r>
            <a:endParaRPr lang="en-GB" sz="1500" dirty="0"/>
          </a:p>
          <a:p>
            <a:pPr lvl="1">
              <a:buFont typeface="Arial" panose="020B0604020202020204" pitchFamily="34" charset="0"/>
              <a:buChar char="•"/>
            </a:pPr>
            <a:r>
              <a:rPr lang="en-GB" sz="1700" dirty="0" smtClean="0"/>
              <a:t>Clip</a:t>
            </a:r>
            <a:r>
              <a:rPr lang="en-GB" sz="1700" dirty="0"/>
              <a:t>:  Similar to hidden, it clips the content but with a subtle difference: it doesn't allow scrolling. It simply cuts off any content that exceeds the element's boundary without giving the user any way to see the clipped content.</a:t>
            </a:r>
            <a:endParaRPr lang="en-GB" sz="1700" dirty="0"/>
          </a:p>
          <a:p>
            <a:pPr lvl="1">
              <a:buFont typeface="Arial" panose="020B0604020202020204" pitchFamily="34" charset="0"/>
              <a:buChar char="•"/>
            </a:pPr>
            <a:r>
              <a:rPr lang="en-GB" sz="1700" dirty="0" smtClean="0"/>
              <a:t>Scroll</a:t>
            </a:r>
            <a:r>
              <a:rPr lang="en-GB" sz="1700" dirty="0"/>
              <a:t>:   The overflowed content is clipped, but scrollbars will be added to allow the user to scroll and see the content that overflows.</a:t>
            </a:r>
            <a:endParaRPr lang="en-GB" sz="1700" dirty="0"/>
          </a:p>
          <a:p>
            <a:pPr lvl="1">
              <a:buFont typeface="Arial" panose="020B0604020202020204" pitchFamily="34" charset="0"/>
              <a:buChar char="•"/>
            </a:pPr>
            <a:r>
              <a:rPr lang="en-GB" sz="1700" dirty="0" smtClean="0"/>
              <a:t>Auto</a:t>
            </a:r>
            <a:r>
              <a:rPr lang="en-GB" sz="1700" dirty="0"/>
              <a:t>:   If the content overflows, scrollbars will appear automatically, but if there's no overflow, no scrollbars will be shown.</a:t>
            </a:r>
            <a:endParaRPr lang="en-GB" sz="1700" dirty="0"/>
          </a:p>
          <a:p>
            <a:pPr lvl="1">
              <a:buFont typeface="Arial" panose="020B0604020202020204" pitchFamily="34" charset="0"/>
              <a:buChar char="•"/>
            </a:pPr>
            <a:r>
              <a:rPr lang="en-GB" sz="1700" dirty="0" smtClean="0"/>
              <a:t>Initial</a:t>
            </a:r>
            <a:r>
              <a:rPr lang="en-GB" sz="1700" dirty="0"/>
              <a:t>:  Sets the overflow property to its default value (which is visible).</a:t>
            </a:r>
            <a:endParaRPr lang="en-GB" sz="1700" dirty="0"/>
          </a:p>
          <a:p>
            <a:pPr lvl="1">
              <a:buFont typeface="Arial" panose="020B0604020202020204" pitchFamily="34" charset="0"/>
              <a:buChar char="•"/>
            </a:pPr>
            <a:r>
              <a:rPr lang="en-GB" sz="1700" dirty="0" smtClean="0"/>
              <a:t>Inherit</a:t>
            </a:r>
            <a:r>
              <a:rPr lang="en-GB" sz="1700" dirty="0"/>
              <a:t>:   The element inherits the overflow property value from its parent element</a:t>
            </a:r>
            <a:r>
              <a:rPr lang="en-GB" sz="1700" dirty="0" smtClean="0"/>
              <a:t>.</a:t>
            </a:r>
          </a:p>
          <a:p>
            <a:pPr lvl="1">
              <a:buFont typeface="Arial" panose="020B0604020202020204" pitchFamily="34" charset="0"/>
              <a:buChar char="•"/>
            </a:pPr>
            <a:r>
              <a:rPr lang="en-IN" sz="1600" dirty="0" smtClean="0"/>
              <a:t>Unset: </a:t>
            </a:r>
            <a:r>
              <a:rPr lang="en-GB" sz="1600" dirty="0"/>
              <a:t>unset is a combination of initial and inherit. If there is a parent element from which it can inherit the property, then it behaves like inherit. If there is no such parent element, it behaves like an initial</a:t>
            </a:r>
            <a:r>
              <a:rPr lang="en-GB" sz="1600" dirty="0" smtClean="0"/>
              <a:t>.</a:t>
            </a:r>
            <a:endParaRPr lang="en-IN" sz="1600" dirty="0"/>
          </a:p>
        </p:txBody>
      </p:sp>
    </p:spTree>
    <p:extLst>
      <p:ext uri="{BB962C8B-B14F-4D97-AF65-F5344CB8AC3E}">
        <p14:creationId xmlns:p14="http://schemas.microsoft.com/office/powerpoint/2010/main" val="1457052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4933950"/>
          </a:xfrm>
        </p:spPr>
        <p:txBody>
          <a:bodyPr>
            <a:normAutofit lnSpcReduction="10000"/>
          </a:bodyPr>
          <a:lstStyle/>
          <a:p>
            <a:pPr marL="0" indent="0">
              <a:buNone/>
            </a:pPr>
            <a:r>
              <a:rPr lang="en-IN" sz="2000" b="1" dirty="0"/>
              <a:t>CSS Overflow-x</a:t>
            </a:r>
          </a:p>
          <a:p>
            <a:pPr marL="400050" lvl="1" indent="0">
              <a:buNone/>
            </a:pPr>
            <a:r>
              <a:rPr lang="en-GB" sz="1600" dirty="0"/>
              <a:t>overflow-x is almost the same in </a:t>
            </a:r>
            <a:r>
              <a:rPr lang="en-GB" sz="1600" dirty="0" smtClean="0"/>
              <a:t>behaviour </a:t>
            </a:r>
            <a:r>
              <a:rPr lang="en-GB" sz="1600" dirty="0"/>
              <a:t>as overflow, the only difference being that </a:t>
            </a:r>
            <a:r>
              <a:rPr lang="en-GB" sz="1600" dirty="0" smtClean="0"/>
              <a:t>overflow-x</a:t>
            </a:r>
            <a:r>
              <a:rPr lang="en-GB" sz="1600" dirty="0"/>
              <a:t> only adds a scroll bar in the vertical direction</a:t>
            </a:r>
            <a:r>
              <a:rPr lang="en-GB" sz="1600" dirty="0" smtClean="0"/>
              <a:t>.</a:t>
            </a:r>
          </a:p>
          <a:p>
            <a:pPr marL="0" indent="0">
              <a:buNone/>
            </a:pPr>
            <a:r>
              <a:rPr lang="en-GB" sz="2000" b="1" dirty="0"/>
              <a:t>CSS Overflow-y</a:t>
            </a:r>
          </a:p>
          <a:p>
            <a:pPr marL="400050" lvl="1" indent="0">
              <a:buNone/>
            </a:pPr>
            <a:r>
              <a:rPr lang="en-GB" sz="1600" dirty="0"/>
              <a:t>overflow-y is almost the same in </a:t>
            </a:r>
            <a:r>
              <a:rPr lang="en-GB" sz="1600" dirty="0" smtClean="0"/>
              <a:t>behaviour </a:t>
            </a:r>
            <a:r>
              <a:rPr lang="en-GB" sz="1600" dirty="0"/>
              <a:t>as overflow, the only difference being that it only adds a scroll bar in the horizontal direction.</a:t>
            </a:r>
          </a:p>
          <a:p>
            <a:pPr marL="400050" lvl="1" indent="0">
              <a:buNone/>
            </a:pPr>
            <a:endParaRPr lang="en-IN" sz="1600" dirty="0" smtClean="0">
              <a:solidFill>
                <a:srgbClr val="0070C0"/>
              </a:solidFill>
            </a:endParaRPr>
          </a:p>
          <a:p>
            <a:pPr marL="400050" lvl="1" indent="0">
              <a:buNone/>
            </a:pPr>
            <a:r>
              <a:rPr lang="en-IN" sz="1600" dirty="0" smtClean="0">
                <a:solidFill>
                  <a:srgbClr val="0070C0"/>
                </a:solidFill>
              </a:rPr>
              <a:t>div </a:t>
            </a:r>
            <a:r>
              <a:rPr lang="en-IN" sz="1600" dirty="0">
                <a:solidFill>
                  <a:srgbClr val="0070C0"/>
                </a:solidFill>
              </a:rPr>
              <a:t>{</a:t>
            </a:r>
          </a:p>
          <a:p>
            <a:pPr marL="400050" lvl="1" indent="0">
              <a:buNone/>
            </a:pPr>
            <a:r>
              <a:rPr lang="en-IN" sz="1600" dirty="0">
                <a:solidFill>
                  <a:srgbClr val="0070C0"/>
                </a:solidFill>
              </a:rPr>
              <a:t>  overflow-y: hidden;</a:t>
            </a:r>
          </a:p>
          <a:p>
            <a:pPr marL="400050" lvl="1" indent="0">
              <a:buNone/>
            </a:pPr>
            <a:r>
              <a:rPr lang="en-IN" sz="1600" dirty="0">
                <a:solidFill>
                  <a:srgbClr val="0070C0"/>
                </a:solidFill>
              </a:rPr>
              <a:t>  height: 100px;</a:t>
            </a:r>
          </a:p>
          <a:p>
            <a:pPr marL="400050" lvl="1" indent="0">
              <a:buNone/>
            </a:pPr>
            <a:r>
              <a:rPr lang="en-IN" sz="1600" dirty="0">
                <a:solidFill>
                  <a:srgbClr val="0070C0"/>
                </a:solidFill>
              </a:rPr>
              <a:t>  width: 250px;</a:t>
            </a:r>
          </a:p>
          <a:p>
            <a:pPr marL="400050" lvl="1" indent="0">
              <a:buNone/>
            </a:pPr>
            <a:r>
              <a:rPr lang="en-IN" sz="1600" dirty="0">
                <a:solidFill>
                  <a:srgbClr val="0070C0"/>
                </a:solidFill>
              </a:rPr>
              <a:t>  border: solid 1px;</a:t>
            </a:r>
          </a:p>
          <a:p>
            <a:pPr marL="400050" lvl="1" indent="0">
              <a:buNone/>
            </a:pPr>
            <a:r>
              <a:rPr lang="en-IN" sz="1600" dirty="0">
                <a:solidFill>
                  <a:srgbClr val="0070C0"/>
                </a:solidFill>
              </a:rPr>
              <a:t>}</a:t>
            </a:r>
          </a:p>
          <a:p>
            <a:pPr marL="400050" lvl="1" indent="0">
              <a:buNone/>
            </a:pPr>
            <a:endParaRPr lang="en-IN" sz="1600" dirty="0">
              <a:solidFill>
                <a:srgbClr val="0070C0"/>
              </a:solidFill>
            </a:endParaRPr>
          </a:p>
          <a:p>
            <a:pPr marL="400050" lvl="1" indent="0">
              <a:buNone/>
            </a:pPr>
            <a:r>
              <a:rPr lang="en-IN" sz="1600" dirty="0">
                <a:solidFill>
                  <a:srgbClr val="0070C0"/>
                </a:solidFill>
              </a:rPr>
              <a:t>h1 {</a:t>
            </a:r>
          </a:p>
          <a:p>
            <a:pPr marL="400050" lvl="1" indent="0">
              <a:buNone/>
            </a:pPr>
            <a:r>
              <a:rPr lang="en-IN" sz="1600" dirty="0">
                <a:solidFill>
                  <a:srgbClr val="0070C0"/>
                </a:solidFill>
              </a:rPr>
              <a:t>  width: 550px;</a:t>
            </a:r>
          </a:p>
          <a:p>
            <a:pPr marL="400050" lvl="1" indent="0">
              <a:buNone/>
            </a:pPr>
            <a:r>
              <a:rPr lang="en-IN" sz="1600" dirty="0">
                <a:solidFill>
                  <a:srgbClr val="0070C0"/>
                </a:solidFill>
              </a:rPr>
              <a:t>}</a:t>
            </a:r>
          </a:p>
          <a:p>
            <a:pPr marL="0" indent="0">
              <a:buNone/>
            </a:pPr>
            <a:endParaRPr lang="en-IN" sz="2000" dirty="0"/>
          </a:p>
        </p:txBody>
      </p:sp>
    </p:spTree>
    <p:extLst>
      <p:ext uri="{BB962C8B-B14F-4D97-AF65-F5344CB8AC3E}">
        <p14:creationId xmlns:p14="http://schemas.microsoft.com/office/powerpoint/2010/main" val="1280868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22</Words>
  <Application>Microsoft Office PowerPoint</Application>
  <PresentationFormat>On-screen Show (16:9)</PresentationFormat>
  <Paragraphs>29</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 CSS Overflow?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17</cp:revision>
  <dcterms:created xsi:type="dcterms:W3CDTF">2006-08-16T00:00:00Z</dcterms:created>
  <dcterms:modified xsi:type="dcterms:W3CDTF">2025-01-09T09:49:30Z</dcterms:modified>
</cp:coreProperties>
</file>