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b="1" dirty="0"/>
              <a:t>Opacity CSS </a:t>
            </a:r>
            <a:r>
              <a:rPr lang="en-IN" b="1" dirty="0" smtClean="0"/>
              <a:t>Property</a:t>
            </a:r>
            <a:endParaRPr lang="en-IN" dirty="0"/>
          </a:p>
        </p:txBody>
      </p:sp>
    </p:spTree>
    <p:extLst>
      <p:ext uri="{BB962C8B-B14F-4D97-AF65-F5344CB8AC3E}">
        <p14:creationId xmlns:p14="http://schemas.microsoft.com/office/powerpoint/2010/main" val="87311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61950"/>
            <a:ext cx="8229600" cy="4572000"/>
          </a:xfrm>
        </p:spPr>
        <p:txBody>
          <a:bodyPr>
            <a:normAutofit/>
          </a:bodyPr>
          <a:lstStyle/>
          <a:p>
            <a:pPr marL="0" indent="0">
              <a:buNone/>
            </a:pPr>
            <a:r>
              <a:rPr lang="en-IN" sz="2000" b="1" dirty="0"/>
              <a:t>Opacity CSS Property</a:t>
            </a:r>
            <a:endParaRPr lang="en-GB" sz="2000" b="1" dirty="0" smtClean="0"/>
          </a:p>
          <a:p>
            <a:pPr marL="400050" lvl="1" indent="0">
              <a:buNone/>
            </a:pPr>
            <a:r>
              <a:rPr lang="en-GB" sz="1800" dirty="0" smtClean="0"/>
              <a:t>The </a:t>
            </a:r>
            <a:r>
              <a:rPr lang="en-GB" sz="1800" dirty="0"/>
              <a:t>opacity property in CSS controls the transparency (or visibility) of an element. It can be used to make an element more or less transparent, affecting both the element and its contents (like text, </a:t>
            </a:r>
            <a:r>
              <a:rPr lang="en-GB" sz="1800" dirty="0" smtClean="0"/>
              <a:t>images</a:t>
            </a:r>
            <a:r>
              <a:rPr lang="en-GB" sz="1800" dirty="0"/>
              <a:t>, and other child elements</a:t>
            </a:r>
            <a:r>
              <a:rPr lang="en-GB" sz="1800" dirty="0" smtClean="0"/>
              <a:t>).</a:t>
            </a:r>
          </a:p>
          <a:p>
            <a:pPr marL="400050" lvl="1" indent="0">
              <a:buNone/>
            </a:pPr>
            <a:endParaRPr lang="en-GB" sz="1800" dirty="0" smtClean="0"/>
          </a:p>
          <a:p>
            <a:pPr marL="400050" lvl="1" indent="0">
              <a:buNone/>
            </a:pPr>
            <a:r>
              <a:rPr lang="en-IN" sz="1800" dirty="0">
                <a:solidFill>
                  <a:srgbClr val="7030A0"/>
                </a:solidFill>
              </a:rPr>
              <a:t>opacity: value</a:t>
            </a:r>
            <a:r>
              <a:rPr lang="en-IN" sz="1800" dirty="0" smtClean="0">
                <a:solidFill>
                  <a:srgbClr val="7030A0"/>
                </a:solidFill>
              </a:rPr>
              <a:t>;</a:t>
            </a:r>
          </a:p>
          <a:p>
            <a:pPr marL="400050" lvl="1" indent="0">
              <a:buNone/>
            </a:pPr>
            <a:r>
              <a:rPr lang="en-GB" sz="1800" dirty="0"/>
              <a:t>value: A number between 0 and 1.</a:t>
            </a:r>
          </a:p>
          <a:p>
            <a:pPr marL="800100" lvl="2" indent="0">
              <a:buNone/>
            </a:pPr>
            <a:r>
              <a:rPr lang="en-GB" sz="1400" dirty="0"/>
              <a:t>0 </a:t>
            </a:r>
            <a:r>
              <a:rPr lang="en-GB" sz="1800" dirty="0"/>
              <a:t>means completely transparent (invisible).</a:t>
            </a:r>
          </a:p>
          <a:p>
            <a:pPr marL="800100" lvl="2" indent="0">
              <a:buNone/>
            </a:pPr>
            <a:r>
              <a:rPr lang="en-GB" sz="1800" dirty="0"/>
              <a:t>1 means fully opaque (completely visible).</a:t>
            </a:r>
          </a:p>
          <a:p>
            <a:pPr marL="800100" lvl="2" indent="0">
              <a:buNone/>
            </a:pPr>
            <a:r>
              <a:rPr lang="en-GB" sz="1800" dirty="0"/>
              <a:t>Any value between 0 and 1 will result in varying levels of transparency. For example, opacity: 0.5; would make the element 50% transparent</a:t>
            </a:r>
            <a:r>
              <a:rPr lang="en-GB" sz="1400" dirty="0"/>
              <a:t>.</a:t>
            </a:r>
            <a:endParaRPr lang="en-IN" sz="1400" dirty="0"/>
          </a:p>
        </p:txBody>
      </p:sp>
    </p:spTree>
    <p:extLst>
      <p:ext uri="{BB962C8B-B14F-4D97-AF65-F5344CB8AC3E}">
        <p14:creationId xmlns:p14="http://schemas.microsoft.com/office/powerpoint/2010/main" val="800685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TotalTime>
  <Words>110</Words>
  <Application>Microsoft Office PowerPoint</Application>
  <PresentationFormat>On-screen Show (16:9)</PresentationFormat>
  <Paragraphs>9</Paragraphs>
  <Slides>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Opacity CSS Property</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Visibility</dc:title>
  <dc:creator>R</dc:creator>
  <cp:lastModifiedBy>HP</cp:lastModifiedBy>
  <cp:revision>6</cp:revision>
  <dcterms:created xsi:type="dcterms:W3CDTF">2006-08-16T00:00:00Z</dcterms:created>
  <dcterms:modified xsi:type="dcterms:W3CDTF">2025-01-09T09:54:35Z</dcterms:modified>
</cp:coreProperties>
</file>