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66" y="19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8229600" cy="4572000"/>
          </a:xfrm>
        </p:spPr>
        <p:txBody>
          <a:bodyPr>
            <a:normAutofit/>
          </a:bodyPr>
          <a:lstStyle/>
          <a:p>
            <a:pPr marL="0" indent="0">
              <a:buNone/>
            </a:pPr>
            <a:r>
              <a:rPr lang="en-GB" sz="2000" b="1" dirty="0"/>
              <a:t>Float </a:t>
            </a:r>
            <a:endParaRPr lang="en-GB" sz="2000" b="1" dirty="0" smtClean="0"/>
          </a:p>
          <a:p>
            <a:pPr marL="400050" lvl="1" indent="0">
              <a:buNone/>
            </a:pPr>
            <a:r>
              <a:rPr lang="en-GB" sz="1600" dirty="0" smtClean="0"/>
              <a:t>Float is </a:t>
            </a:r>
            <a:r>
              <a:rPr lang="en-GB" sz="1600" dirty="0"/>
              <a:t>a CSS property that signifies the position of an element horizontally that is either left or right. Elements are not allowed to float vertically. There is no up and down float value. It can also take values like inherit, initial, and </a:t>
            </a:r>
            <a:r>
              <a:rPr lang="en-GB" sz="1600" dirty="0" smtClean="0"/>
              <a:t>none.</a:t>
            </a:r>
          </a:p>
          <a:p>
            <a:pPr marL="400050" lvl="1" indent="0">
              <a:buNone/>
            </a:pPr>
            <a:r>
              <a:rPr lang="en-GB" sz="1600" dirty="0" smtClean="0"/>
              <a:t>The </a:t>
            </a:r>
            <a:r>
              <a:rPr lang="en-GB" sz="1600" b="1" dirty="0" smtClean="0"/>
              <a:t>float property</a:t>
            </a:r>
            <a:r>
              <a:rPr lang="en-GB" sz="1600" dirty="0" smtClean="0"/>
              <a:t> gets ignored by elements with absolute or fixed positioning. They are not a part of the flow of the web page. Absolutely positioned elements neither get affected by the position of other elements nor affect other elements.</a:t>
            </a:r>
          </a:p>
          <a:p>
            <a:pPr marL="400050" lvl="1" indent="0">
              <a:buNone/>
            </a:pPr>
            <a:r>
              <a:rPr lang="en-GB" sz="1600" dirty="0"/>
              <a:t>The float property does not apply to elements with </a:t>
            </a:r>
            <a:r>
              <a:rPr lang="en-GB" sz="1600" dirty="0">
                <a:solidFill>
                  <a:srgbClr val="7030A0"/>
                </a:solidFill>
              </a:rPr>
              <a:t>position: absolute or position: fixed</a:t>
            </a:r>
            <a:r>
              <a:rPr lang="en-GB" sz="1600" dirty="0" smtClean="0">
                <a:solidFill>
                  <a:srgbClr val="7030A0"/>
                </a:solidFill>
              </a:rPr>
              <a:t>.</a:t>
            </a:r>
          </a:p>
          <a:p>
            <a:pPr marL="400050" lvl="1" indent="0">
              <a:buNone/>
            </a:pPr>
            <a:endParaRPr lang="en-GB" sz="1800" b="1" dirty="0" smtClean="0">
              <a:solidFill>
                <a:srgbClr val="7030A0"/>
              </a:solidFill>
            </a:endParaRPr>
          </a:p>
          <a:p>
            <a:pPr marL="400050" lvl="1" indent="0">
              <a:buNone/>
            </a:pPr>
            <a:r>
              <a:rPr lang="en-GB" sz="1800" b="1" dirty="0" smtClean="0">
                <a:solidFill>
                  <a:srgbClr val="00B0F0"/>
                </a:solidFill>
              </a:rPr>
              <a:t>float: none | left | right | inherit;</a:t>
            </a:r>
          </a:p>
          <a:p>
            <a:pPr marL="971550" lvl="2" indent="-171450"/>
            <a:r>
              <a:rPr lang="en-GB" sz="1600" dirty="0"/>
              <a:t>none: The element stays in the normal document flow, without floating.</a:t>
            </a:r>
          </a:p>
          <a:p>
            <a:pPr marL="971550" lvl="2" indent="-171450"/>
            <a:r>
              <a:rPr lang="en-GB" sz="1600" dirty="0"/>
              <a:t>left: The element floats to the left, allowing content to wrap around it on the right.</a:t>
            </a:r>
          </a:p>
          <a:p>
            <a:pPr marL="971550" lvl="2" indent="-171450"/>
            <a:r>
              <a:rPr lang="en-GB" sz="1600" dirty="0"/>
              <a:t>right: The element floats to the right, allowing content to wrap around it on the left.</a:t>
            </a:r>
          </a:p>
          <a:p>
            <a:pPr marL="971550" lvl="2" indent="-171450"/>
            <a:r>
              <a:rPr lang="en-GB" sz="1600" dirty="0"/>
              <a:t>inherit: The element inherits the float value from its parent </a:t>
            </a:r>
            <a:r>
              <a:rPr lang="en-GB" sz="1600" dirty="0" smtClean="0"/>
              <a:t>element.</a:t>
            </a:r>
            <a:endParaRPr lang="en-IN" sz="2000" dirty="0"/>
          </a:p>
        </p:txBody>
      </p:sp>
    </p:spTree>
    <p:extLst>
      <p:ext uri="{BB962C8B-B14F-4D97-AF65-F5344CB8AC3E}">
        <p14:creationId xmlns:p14="http://schemas.microsoft.com/office/powerpoint/2010/main" val="284942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52</Words>
  <Application>Microsoft Office PowerPoint</Application>
  <PresentationFormat>On-screen Show (16:9)</PresentationFormat>
  <Paragraphs>10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Visibility</dc:title>
  <dc:creator>R</dc:creator>
  <cp:lastModifiedBy>HP</cp:lastModifiedBy>
  <cp:revision>7</cp:revision>
  <dcterms:created xsi:type="dcterms:W3CDTF">2006-08-16T00:00:00Z</dcterms:created>
  <dcterms:modified xsi:type="dcterms:W3CDTF">2025-01-12T05:34:31Z</dcterms:modified>
</cp:coreProperties>
</file>