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5"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476250"/>
          </a:xfrm>
        </p:spPr>
        <p:txBody>
          <a:bodyPr>
            <a:normAutofit fontScale="90000"/>
          </a:bodyPr>
          <a:lstStyle/>
          <a:p>
            <a:r>
              <a:rPr lang="en-US" sz="4000" b="1" u="sng" dirty="0" smtClean="0">
                <a:latin typeface="Times New Roman" pitchFamily="18" charset="0"/>
                <a:cs typeface="Times New Roman" pitchFamily="18" charset="0"/>
              </a:rPr>
              <a:t>Transition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590550"/>
            <a:ext cx="8839200" cy="4419600"/>
          </a:xfrm>
        </p:spPr>
        <p:txBody>
          <a:bodyPr>
            <a:noAutofit/>
          </a:bodyPr>
          <a:lstStyle/>
          <a:p>
            <a:pPr marL="0" indent="0">
              <a:buNone/>
            </a:pPr>
            <a:r>
              <a:rPr lang="en-GB" sz="1600" dirty="0"/>
              <a:t>CSS transitions allow you to change property values smoothly (over a given duration) from one state to another when an event (like a hover) occurs. This makes your web page interactive by providing visual feedback and enhancing user experience. Transitions are simple to implement and can be applied to most CSS properties</a:t>
            </a:r>
            <a:r>
              <a:rPr lang="en-GB" sz="1600" dirty="0" smtClean="0"/>
              <a:t>.</a:t>
            </a:r>
          </a:p>
          <a:p>
            <a:pPr marL="0" indent="0">
              <a:buNone/>
            </a:pPr>
            <a:endParaRPr lang="en-GB" sz="1600" b="1" dirty="0">
              <a:latin typeface="Times New Roman" pitchFamily="18" charset="0"/>
              <a:cs typeface="Times New Roman" pitchFamily="18" charset="0"/>
            </a:endParaRPr>
          </a:p>
          <a:p>
            <a:pPr>
              <a:buFont typeface="+mj-lt"/>
              <a:buAutoNum type="arabicPeriod"/>
            </a:pPr>
            <a:r>
              <a:rPr lang="en-IN" sz="1600" b="1" dirty="0"/>
              <a:t>transition-property</a:t>
            </a:r>
          </a:p>
          <a:p>
            <a:pPr marL="400050" lvl="1" indent="0">
              <a:buNone/>
            </a:pPr>
            <a:r>
              <a:rPr lang="en-GB" sz="1400" b="1" dirty="0"/>
              <a:t>transition-property</a:t>
            </a:r>
            <a:r>
              <a:rPr lang="en-GB" sz="1400" dirty="0"/>
              <a:t> is used to select the property of an element on which the transition is to be applied</a:t>
            </a:r>
            <a:r>
              <a:rPr lang="en-GB" sz="1400" dirty="0" smtClean="0"/>
              <a:t>.</a:t>
            </a:r>
          </a:p>
          <a:p>
            <a:pPr marL="400050" lvl="1" indent="0">
              <a:buNone/>
            </a:pPr>
            <a:r>
              <a:rPr lang="en-GB" sz="1400" dirty="0">
                <a:latin typeface="Times New Roman" pitchFamily="18" charset="0"/>
                <a:cs typeface="Times New Roman" pitchFamily="18" charset="0"/>
              </a:rPr>
              <a:t>The transition-property property specifies which CSS property you want to animate (transition). This can be a single property (like background-</a:t>
            </a:r>
            <a:r>
              <a:rPr lang="en-GB" sz="1400" dirty="0" err="1">
                <a:latin typeface="Times New Roman" pitchFamily="18" charset="0"/>
                <a:cs typeface="Times New Roman" pitchFamily="18" charset="0"/>
              </a:rPr>
              <a:t>color</a:t>
            </a:r>
            <a:r>
              <a:rPr lang="en-GB" sz="1400" dirty="0">
                <a:latin typeface="Times New Roman" pitchFamily="18" charset="0"/>
                <a:cs typeface="Times New Roman" pitchFamily="18" charset="0"/>
              </a:rPr>
              <a:t>) or multiple properties (like width, height, </a:t>
            </a:r>
            <a:r>
              <a:rPr lang="en-GB" sz="1400" dirty="0" err="1">
                <a:latin typeface="Times New Roman" pitchFamily="18" charset="0"/>
                <a:cs typeface="Times New Roman" pitchFamily="18" charset="0"/>
              </a:rPr>
              <a:t>color</a:t>
            </a:r>
            <a:r>
              <a:rPr lang="en-GB" sz="1400" dirty="0">
                <a:latin typeface="Times New Roman" pitchFamily="18" charset="0"/>
                <a:cs typeface="Times New Roman" pitchFamily="18" charset="0"/>
              </a:rPr>
              <a:t>, etc.). </a:t>
            </a:r>
            <a:endParaRPr lang="en-GB" sz="1400" dirty="0" smtClean="0">
              <a:latin typeface="Times New Roman" pitchFamily="18" charset="0"/>
              <a:cs typeface="Times New Roman" pitchFamily="18" charset="0"/>
            </a:endParaRPr>
          </a:p>
          <a:p>
            <a:pPr marL="400050" lvl="1" indent="0">
              <a:buNone/>
            </a:pPr>
            <a:r>
              <a:rPr lang="en-US" sz="1400" dirty="0">
                <a:solidFill>
                  <a:srgbClr val="0070C0"/>
                </a:solidFill>
                <a:latin typeface="Times New Roman" pitchFamily="18" charset="0"/>
                <a:cs typeface="Times New Roman" pitchFamily="18" charset="0"/>
              </a:rPr>
              <a:t>transition-property: property</a:t>
            </a:r>
            <a:r>
              <a:rPr lang="en-US" sz="1400" dirty="0" smtClean="0">
                <a:solidFill>
                  <a:srgbClr val="0070C0"/>
                </a:solidFill>
                <a:latin typeface="Times New Roman" pitchFamily="18" charset="0"/>
                <a:cs typeface="Times New Roman" pitchFamily="18" charset="0"/>
              </a:rPr>
              <a:t>;</a:t>
            </a:r>
          </a:p>
          <a:p>
            <a:pPr marL="400050" lvl="1" indent="0">
              <a:buNone/>
            </a:pPr>
            <a:endParaRPr lang="en-US" sz="1400" dirty="0" smtClean="0">
              <a:latin typeface="Times New Roman" pitchFamily="18" charset="0"/>
              <a:cs typeface="Times New Roman" pitchFamily="18" charset="0"/>
            </a:endParaRPr>
          </a:p>
          <a:p>
            <a:pPr>
              <a:buFont typeface="+mj-lt"/>
              <a:buAutoNum type="arabicPeriod"/>
            </a:pPr>
            <a:r>
              <a:rPr lang="en-IN" sz="1800" b="1" dirty="0" smtClean="0"/>
              <a:t>transition-duration</a:t>
            </a:r>
          </a:p>
          <a:p>
            <a:pPr marL="400050" lvl="1" indent="0">
              <a:buNone/>
            </a:pPr>
            <a:r>
              <a:rPr lang="en-GB" sz="1400" dirty="0" smtClean="0">
                <a:latin typeface="Times New Roman" pitchFamily="18" charset="0"/>
                <a:cs typeface="Times New Roman" pitchFamily="18" charset="0"/>
              </a:rPr>
              <a:t>The </a:t>
            </a:r>
            <a:r>
              <a:rPr lang="en-GB" sz="1400" dirty="0">
                <a:latin typeface="Times New Roman" pitchFamily="18" charset="0"/>
                <a:cs typeface="Times New Roman" pitchFamily="18" charset="0"/>
              </a:rPr>
              <a:t>transition-duration property defines how long the transition effect will take. The duration is set in seconds (s) or milliseconds (</a:t>
            </a:r>
            <a:r>
              <a:rPr lang="en-GB" sz="1400" dirty="0" err="1">
                <a:latin typeface="Times New Roman" pitchFamily="18" charset="0"/>
                <a:cs typeface="Times New Roman" pitchFamily="18" charset="0"/>
              </a:rPr>
              <a:t>ms</a:t>
            </a:r>
            <a:r>
              <a:rPr lang="en-GB" sz="1400" dirty="0" smtClean="0">
                <a:latin typeface="Times New Roman" pitchFamily="18" charset="0"/>
                <a:cs typeface="Times New Roman" pitchFamily="18" charset="0"/>
              </a:rPr>
              <a:t>).</a:t>
            </a:r>
          </a:p>
          <a:p>
            <a:pPr marL="400050" lvl="1" indent="0">
              <a:buNone/>
            </a:pPr>
            <a:r>
              <a:rPr lang="en-US" sz="1400" dirty="0">
                <a:solidFill>
                  <a:srgbClr val="0070C0"/>
                </a:solidFill>
                <a:latin typeface="Times New Roman" pitchFamily="18" charset="0"/>
                <a:cs typeface="Times New Roman" pitchFamily="18" charset="0"/>
              </a:rPr>
              <a:t>transition-duration: time;</a:t>
            </a:r>
          </a:p>
          <a:p>
            <a:pPr marL="400050" lvl="1"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870108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857750"/>
          </a:xfrm>
        </p:spPr>
        <p:txBody>
          <a:bodyPr>
            <a:normAutofit/>
          </a:bodyPr>
          <a:lstStyle/>
          <a:p>
            <a:pPr marL="0" indent="0">
              <a:buNone/>
            </a:pPr>
            <a:r>
              <a:rPr lang="en-IN" sz="2000" b="1" dirty="0" smtClean="0"/>
              <a:t>3. transition-timing-function</a:t>
            </a:r>
            <a:endParaRPr lang="en-IN" sz="2000" b="1" dirty="0"/>
          </a:p>
          <a:p>
            <a:pPr marL="400050" lvl="1" indent="0">
              <a:buNone/>
            </a:pPr>
            <a:r>
              <a:rPr lang="en-GB" sz="1600" dirty="0"/>
              <a:t>transition-timing-function describes how the transition speed will vary over the time duration.</a:t>
            </a:r>
            <a:r>
              <a:rPr lang="en-IN" sz="1600" dirty="0"/>
              <a:t/>
            </a:r>
            <a:br>
              <a:rPr lang="en-IN" sz="1600" dirty="0"/>
            </a:br>
            <a:r>
              <a:rPr lang="en-GB" sz="1600" dirty="0"/>
              <a:t>The transition-timing-function property defines the speed curve of the transition, i.e., how the transition progresses over time. It controls whether the transition speeds up, slows down, or stays constant throughout its duration</a:t>
            </a:r>
            <a:r>
              <a:rPr lang="en-GB" sz="1600" dirty="0" smtClean="0"/>
              <a:t>.</a:t>
            </a:r>
          </a:p>
          <a:p>
            <a:pPr marL="400050" lvl="1" indent="0">
              <a:buNone/>
            </a:pPr>
            <a:r>
              <a:rPr lang="en-IN" sz="1600" dirty="0">
                <a:solidFill>
                  <a:srgbClr val="0070C0"/>
                </a:solidFill>
              </a:rPr>
              <a:t>transition-timing-function: value;</a:t>
            </a:r>
          </a:p>
          <a:p>
            <a:pPr marL="400050" lvl="1" indent="0">
              <a:buNone/>
            </a:pPr>
            <a:r>
              <a:rPr lang="en-GB" sz="1600" dirty="0"/>
              <a:t>Common Values:</a:t>
            </a:r>
          </a:p>
          <a:p>
            <a:pPr marL="1085850" lvl="2" indent="-285750"/>
            <a:r>
              <a:rPr lang="en-GB" sz="1400" dirty="0"/>
              <a:t>linear: The transition occurs at a constant speed from start to end.</a:t>
            </a:r>
          </a:p>
          <a:p>
            <a:pPr marL="1085850" lvl="2" indent="-285750"/>
            <a:r>
              <a:rPr lang="en-GB" sz="1400" dirty="0"/>
              <a:t>ease: The default. The transition starts slow, accelerates in the middle, and then slows down towards the end.</a:t>
            </a:r>
          </a:p>
          <a:p>
            <a:pPr marL="1085850" lvl="2" indent="-285750"/>
            <a:r>
              <a:rPr lang="en-GB" sz="1400" dirty="0"/>
              <a:t>ease-in: The transition starts slow and then speeds up.</a:t>
            </a:r>
          </a:p>
          <a:p>
            <a:pPr marL="1085850" lvl="2" indent="-285750"/>
            <a:r>
              <a:rPr lang="en-GB" sz="1400" dirty="0"/>
              <a:t>ease-out: The transition starts fast and then slows down.</a:t>
            </a:r>
          </a:p>
          <a:p>
            <a:pPr marL="1085850" lvl="2" indent="-285750"/>
            <a:r>
              <a:rPr lang="en-GB" sz="1400" dirty="0"/>
              <a:t>ease-in-out: The transition starts and ends slow, but speeds up in the middle</a:t>
            </a:r>
            <a:r>
              <a:rPr lang="en-GB" sz="1400" dirty="0" smtClean="0"/>
              <a:t>.</a:t>
            </a:r>
          </a:p>
          <a:p>
            <a:pPr marL="0" indent="0">
              <a:buNone/>
            </a:pPr>
            <a:r>
              <a:rPr lang="en-IN" sz="2400" b="1" dirty="0"/>
              <a:t>4. transition-delay</a:t>
            </a:r>
          </a:p>
          <a:p>
            <a:pPr marL="0" indent="0">
              <a:buNone/>
            </a:pPr>
            <a:r>
              <a:rPr lang="en-GB" sz="1400" dirty="0"/>
              <a:t>The transition-delay property defines the amount of time to wait before the transition begins. This can be useful if you want a delay before a transition starts after an event (like a hover).</a:t>
            </a:r>
            <a:endParaRPr lang="en-IN" sz="1400" dirty="0"/>
          </a:p>
          <a:p>
            <a:pPr marL="0" indent="0">
              <a:buNone/>
            </a:pPr>
            <a:endParaRPr lang="en-GB" sz="2200" dirty="0"/>
          </a:p>
          <a:p>
            <a:pPr marL="1085850" lvl="2" indent="-285750"/>
            <a:endParaRPr lang="en-IN" sz="1400" dirty="0"/>
          </a:p>
        </p:txBody>
      </p:sp>
    </p:spTree>
    <p:extLst>
      <p:ext uri="{BB962C8B-B14F-4D97-AF65-F5344CB8AC3E}">
        <p14:creationId xmlns:p14="http://schemas.microsoft.com/office/powerpoint/2010/main" val="172929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transition</a:t>
            </a:r>
            <a:endParaRPr lang="en-US" sz="3600" dirty="0"/>
          </a:p>
        </p:txBody>
      </p:sp>
      <p:sp>
        <p:nvSpPr>
          <p:cNvPr id="3" name="Content Placeholder 2"/>
          <p:cNvSpPr>
            <a:spLocks noGrp="1"/>
          </p:cNvSpPr>
          <p:nvPr>
            <p:ph idx="1"/>
          </p:nvPr>
        </p:nvSpPr>
        <p:spPr>
          <a:xfrm>
            <a:off x="457200" y="742950"/>
            <a:ext cx="8229600" cy="3810000"/>
          </a:xfrm>
        </p:spPr>
        <p:txBody>
          <a:bodyPr>
            <a:normAutofit/>
          </a:bodyPr>
          <a:lstStyle/>
          <a:p>
            <a:pPr marL="0" indent="0">
              <a:buNone/>
            </a:pPr>
            <a:r>
              <a:rPr lang="en-US" sz="1600" dirty="0">
                <a:latin typeface="Times New Roman" pitchFamily="18" charset="0"/>
                <a:cs typeface="Times New Roman" pitchFamily="18" charset="0"/>
              </a:rPr>
              <a:t>The transition property is a shorthand property for the four transition </a:t>
            </a:r>
            <a:r>
              <a:rPr lang="en-US" sz="1600" dirty="0" smtClean="0">
                <a:latin typeface="Times New Roman" pitchFamily="18" charset="0"/>
                <a:cs typeface="Times New Roman" pitchFamily="18" charset="0"/>
              </a:rPr>
              <a:t>properties.</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p>
          <a:p>
            <a:pPr marL="0" indent="0">
              <a:buNone/>
            </a:pPr>
            <a:r>
              <a:rPr lang="en-US" sz="1600" dirty="0" smtClean="0">
                <a:latin typeface="Times New Roman" pitchFamily="18" charset="0"/>
                <a:cs typeface="Times New Roman" pitchFamily="18" charset="0"/>
              </a:rPr>
              <a:t>Selector { </a:t>
            </a: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transition</a:t>
            </a:r>
            <a:r>
              <a:rPr lang="en-US" sz="1600" dirty="0">
                <a:latin typeface="Times New Roman" pitchFamily="18" charset="0"/>
                <a:cs typeface="Times New Roman" pitchFamily="18" charset="0"/>
              </a:rPr>
              <a:t>: transition-property, transition-duration, transition-timing-function, and transition-delay</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a:t>
            </a:r>
            <a:r>
              <a:rPr lang="en-US" sz="1600" dirty="0" smtClean="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div { transition: width 2000ms ease; }</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a:t>
            </a:r>
            <a:r>
              <a:rPr lang="en-US" sz="1600" dirty="0">
                <a:latin typeface="Times New Roman" pitchFamily="18" charset="0"/>
                <a:cs typeface="Times New Roman" pitchFamily="18" charset="0"/>
              </a:rPr>
              <a:t>: Always specify the transition-duration property, otherwise the duration is 0s, and the transition will have no effect.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3254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97</Words>
  <Application>Microsoft Office PowerPoint</Application>
  <PresentationFormat>On-screen Show (16:9)</PresentationFormat>
  <Paragraphs>34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Transition</vt:lpstr>
      <vt:lpstr>PowerPoint Presentation</vt:lpstr>
      <vt:lpstr>transition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dc:title>
  <dc:creator>R</dc:creator>
  <cp:lastModifiedBy>HP</cp:lastModifiedBy>
  <cp:revision>25</cp:revision>
  <dcterms:created xsi:type="dcterms:W3CDTF">2006-08-16T00:00:00Z</dcterms:created>
  <dcterms:modified xsi:type="dcterms:W3CDTF">2025-01-15T10:55:04Z</dcterms:modified>
</cp:coreProperties>
</file>