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Transformation in </a:t>
            </a:r>
            <a:r>
              <a:rPr lang="en-IN" b="1" dirty="0" smtClean="0"/>
              <a:t>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54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6"/>
            <a:ext cx="8229600" cy="446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Transform</a:t>
            </a:r>
            <a:endParaRPr lang="en-GB" sz="1800" dirty="0" smtClean="0"/>
          </a:p>
          <a:p>
            <a:pPr marL="0" indent="0">
              <a:buNone/>
            </a:pPr>
            <a:r>
              <a:rPr lang="en-GB" sz="1600" dirty="0" smtClean="0"/>
              <a:t>The </a:t>
            </a:r>
            <a:r>
              <a:rPr lang="en-GB" sz="1600" dirty="0"/>
              <a:t>CSS3 2D transform property allows us to scale, skew, move, translate, and rotate HTML elements. It transforms the element without affecting other elements on the </a:t>
            </a:r>
            <a:r>
              <a:rPr lang="en-GB" sz="1600" dirty="0" smtClean="0"/>
              <a:t>page.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33550"/>
            <a:ext cx="3810000" cy="27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9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b="1" dirty="0"/>
              <a:t>translate()</a:t>
            </a:r>
          </a:p>
          <a:p>
            <a:pPr marL="400050" lvl="1" indent="0">
              <a:buNone/>
            </a:pPr>
            <a:r>
              <a:rPr lang="en-GB" sz="1600" dirty="0"/>
              <a:t>It moves an element from its current position according to the given x and y-axis values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translate(X, Y);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</a:t>
            </a:r>
            <a:r>
              <a:rPr lang="en-GB" sz="1600" dirty="0" err="1">
                <a:solidFill>
                  <a:srgbClr val="7030A0"/>
                </a:solidFill>
              </a:rPr>
              <a:t>translateX</a:t>
            </a:r>
            <a:r>
              <a:rPr lang="en-GB" sz="1600" dirty="0">
                <a:solidFill>
                  <a:srgbClr val="7030A0"/>
                </a:solidFill>
              </a:rPr>
              <a:t>(n);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</a:t>
            </a:r>
            <a:r>
              <a:rPr lang="en-GB" sz="1600" dirty="0" err="1">
                <a:solidFill>
                  <a:srgbClr val="7030A0"/>
                </a:solidFill>
              </a:rPr>
              <a:t>translateY</a:t>
            </a:r>
            <a:r>
              <a:rPr lang="en-GB" sz="1600" dirty="0">
                <a:solidFill>
                  <a:srgbClr val="7030A0"/>
                </a:solidFill>
              </a:rPr>
              <a:t>(n</a:t>
            </a:r>
            <a:r>
              <a:rPr lang="en-GB" sz="1600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GB" sz="2000" b="1" dirty="0"/>
              <a:t>rotate()</a:t>
            </a:r>
          </a:p>
          <a:p>
            <a:pPr marL="457200" lvl="1" indent="0">
              <a:buNone/>
            </a:pPr>
            <a:r>
              <a:rPr lang="en-GB" sz="1600" dirty="0"/>
              <a:t>It rotates an element clockwise or counter-clockwise according to a given argument</a:t>
            </a:r>
            <a:r>
              <a:rPr lang="en-GB" sz="1800" dirty="0" smtClean="0"/>
              <a:t>.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rotate(angle);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</a:t>
            </a:r>
            <a:r>
              <a:rPr lang="en-GB" sz="1600" dirty="0" err="1">
                <a:solidFill>
                  <a:srgbClr val="7030A0"/>
                </a:solidFill>
              </a:rPr>
              <a:t>rotateX</a:t>
            </a:r>
            <a:r>
              <a:rPr lang="en-GB" sz="1600" dirty="0">
                <a:solidFill>
                  <a:srgbClr val="7030A0"/>
                </a:solidFill>
              </a:rPr>
              <a:t>(angle);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</a:t>
            </a:r>
            <a:r>
              <a:rPr lang="en-GB" sz="1600" dirty="0" err="1">
                <a:solidFill>
                  <a:srgbClr val="7030A0"/>
                </a:solidFill>
              </a:rPr>
              <a:t>rotateY</a:t>
            </a:r>
            <a:r>
              <a:rPr lang="en-GB" sz="1600" dirty="0">
                <a:solidFill>
                  <a:srgbClr val="7030A0"/>
                </a:solidFill>
              </a:rPr>
              <a:t>(angle);</a:t>
            </a:r>
          </a:p>
          <a:p>
            <a:pPr marL="0" indent="0">
              <a:buNone/>
            </a:pPr>
            <a:r>
              <a:rPr lang="en-GB" sz="1800" b="1" dirty="0"/>
              <a:t>scale()</a:t>
            </a:r>
          </a:p>
          <a:p>
            <a:pPr marL="400050" lvl="1" indent="0">
              <a:buNone/>
            </a:pPr>
            <a:r>
              <a:rPr lang="en-GB" sz="1600" dirty="0"/>
              <a:t>It increases or decreases the size of an element according to the given parameter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scale(X, Y);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</a:t>
            </a:r>
            <a:r>
              <a:rPr lang="en-GB" sz="1600" dirty="0" err="1">
                <a:solidFill>
                  <a:srgbClr val="7030A0"/>
                </a:solidFill>
              </a:rPr>
              <a:t>scaleX</a:t>
            </a:r>
            <a:r>
              <a:rPr lang="en-GB" sz="1600" dirty="0">
                <a:solidFill>
                  <a:srgbClr val="7030A0"/>
                </a:solidFill>
              </a:rPr>
              <a:t>(n);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7030A0"/>
                </a:solidFill>
              </a:rPr>
              <a:t>transform: </a:t>
            </a:r>
            <a:r>
              <a:rPr lang="en-GB" sz="1600" dirty="0" err="1">
                <a:solidFill>
                  <a:srgbClr val="7030A0"/>
                </a:solidFill>
              </a:rPr>
              <a:t>scaleY</a:t>
            </a:r>
            <a:r>
              <a:rPr lang="en-GB" sz="1600" dirty="0">
                <a:solidFill>
                  <a:srgbClr val="7030A0"/>
                </a:solidFill>
              </a:rPr>
              <a:t>(n</a:t>
            </a:r>
            <a:r>
              <a:rPr lang="en-GB" sz="1600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GB" sz="2000" b="1" dirty="0"/>
              <a:t>skew()</a:t>
            </a:r>
          </a:p>
          <a:p>
            <a:pPr marL="400050" lvl="1" indent="0">
              <a:buNone/>
            </a:pPr>
            <a:r>
              <a:rPr lang="en-GB" sz="1700" dirty="0"/>
              <a:t>It skews an element according to the given parameter</a:t>
            </a:r>
            <a:r>
              <a:rPr lang="en-GB" sz="1700" dirty="0" smtClean="0"/>
              <a:t>.</a:t>
            </a:r>
          </a:p>
          <a:p>
            <a:pPr marL="400050" lvl="1" indent="0">
              <a:buNone/>
            </a:pPr>
            <a:r>
              <a:rPr lang="en-GB" sz="1700" dirty="0">
                <a:solidFill>
                  <a:srgbClr val="7030A0"/>
                </a:solidFill>
              </a:rPr>
              <a:t>transform: skew(X-angle, Y-angle);</a:t>
            </a:r>
          </a:p>
          <a:p>
            <a:pPr marL="400050" lvl="1" indent="0">
              <a:buNone/>
            </a:pPr>
            <a:r>
              <a:rPr lang="en-GB" sz="1700" dirty="0">
                <a:solidFill>
                  <a:srgbClr val="7030A0"/>
                </a:solidFill>
              </a:rPr>
              <a:t>transform: </a:t>
            </a:r>
            <a:r>
              <a:rPr lang="en-GB" sz="1700" dirty="0" err="1">
                <a:solidFill>
                  <a:srgbClr val="7030A0"/>
                </a:solidFill>
              </a:rPr>
              <a:t>skewX</a:t>
            </a:r>
            <a:r>
              <a:rPr lang="en-GB" sz="1700" dirty="0">
                <a:solidFill>
                  <a:srgbClr val="7030A0"/>
                </a:solidFill>
              </a:rPr>
              <a:t>(angle);</a:t>
            </a:r>
          </a:p>
          <a:p>
            <a:pPr marL="400050" lvl="1" indent="0">
              <a:buNone/>
            </a:pPr>
            <a:r>
              <a:rPr lang="en-GB" sz="1700" dirty="0">
                <a:solidFill>
                  <a:srgbClr val="7030A0"/>
                </a:solidFill>
              </a:rPr>
              <a:t>transform: </a:t>
            </a:r>
            <a:r>
              <a:rPr lang="en-GB" sz="1700" dirty="0" err="1">
                <a:solidFill>
                  <a:srgbClr val="7030A0"/>
                </a:solidFill>
              </a:rPr>
              <a:t>skewY</a:t>
            </a:r>
            <a:r>
              <a:rPr lang="en-GB" sz="1700" dirty="0">
                <a:solidFill>
                  <a:srgbClr val="7030A0"/>
                </a:solidFill>
              </a:rPr>
              <a:t>(angle);</a:t>
            </a:r>
          </a:p>
          <a:p>
            <a:pPr marL="400050" lvl="1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endParaRPr lang="en-GB" sz="1600" dirty="0" smtClean="0"/>
          </a:p>
          <a:p>
            <a:pPr marL="57150" indent="0">
              <a:buNone/>
            </a:pPr>
            <a:endParaRPr lang="en-GB" sz="2200" dirty="0" smtClean="0"/>
          </a:p>
          <a:p>
            <a:pPr marL="0" indent="0">
              <a:buNone/>
            </a:pPr>
            <a:endParaRPr lang="en-GB" sz="2000" dirty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endParaRPr lang="en-GB" sz="18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914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129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Transformation in CSS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</dc:title>
  <dc:creator>R</dc:creator>
  <cp:lastModifiedBy>HP</cp:lastModifiedBy>
  <cp:revision>18</cp:revision>
  <dcterms:created xsi:type="dcterms:W3CDTF">2006-08-16T00:00:00Z</dcterms:created>
  <dcterms:modified xsi:type="dcterms:W3CDTF">2025-02-25T05:19:34Z</dcterms:modified>
</cp:coreProperties>
</file>