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21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8610"/>
            <a:ext cx="8229600" cy="4166013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4300" b="1" dirty="0" smtClean="0">
                <a:solidFill>
                  <a:srgbClr val="FF0000"/>
                </a:solidFill>
              </a:rPr>
              <a:t>Colors</a:t>
            </a: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dirty="0" smtClean="0"/>
              <a:t>Colors are specified using predefined color names, or RGB, HEX, HSL, values.</a:t>
            </a: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r>
              <a:rPr lang="en-US" sz="1800" dirty="0" smtClean="0"/>
              <a:t>In CSS, a color can be specified by using a predefined color name:</a:t>
            </a:r>
          </a:p>
          <a:p>
            <a:pPr>
              <a:buNone/>
            </a:pPr>
            <a:r>
              <a:rPr lang="en-US" sz="1800" dirty="0" smtClean="0"/>
              <a:t>RED</a:t>
            </a:r>
          </a:p>
          <a:p>
            <a:pPr>
              <a:buNone/>
            </a:pPr>
            <a:r>
              <a:rPr lang="en-US" sz="1800" dirty="0" smtClean="0"/>
              <a:t>GREEN</a:t>
            </a:r>
          </a:p>
          <a:p>
            <a:pPr>
              <a:buNone/>
            </a:pPr>
            <a:r>
              <a:rPr lang="en-US" sz="1800" dirty="0" smtClean="0"/>
              <a:t>BLUE</a:t>
            </a:r>
          </a:p>
          <a:p>
            <a:pPr>
              <a:buNone/>
            </a:pPr>
            <a:r>
              <a:rPr lang="en-US" sz="1800" dirty="0" smtClean="0"/>
              <a:t>BLACK</a:t>
            </a:r>
          </a:p>
          <a:p>
            <a:pPr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1800" b="1" dirty="0" smtClean="0">
                <a:solidFill>
                  <a:srgbClr val="FF0000"/>
                </a:solidFill>
              </a:rPr>
              <a:t>RGB</a:t>
            </a:r>
          </a:p>
          <a:p>
            <a:pPr>
              <a:buNone/>
            </a:pPr>
            <a:r>
              <a:rPr lang="en-US" sz="1800" dirty="0" smtClean="0"/>
              <a:t>An RGB color value represents RED, GREEN, and BLUE light sources.</a:t>
            </a:r>
          </a:p>
          <a:p>
            <a:pPr>
              <a:buNone/>
            </a:pPr>
            <a:r>
              <a:rPr lang="en-US" sz="1800" b="1" dirty="0" err="1" smtClean="0"/>
              <a:t>rgb</a:t>
            </a:r>
            <a:r>
              <a:rPr lang="en-US" sz="1800" b="1" dirty="0" smtClean="0"/>
              <a:t>(</a:t>
            </a:r>
            <a:r>
              <a:rPr lang="en-US" sz="1800" b="1" i="1" dirty="0" smtClean="0"/>
              <a:t>red,</a:t>
            </a:r>
            <a:r>
              <a:rPr lang="en-US" sz="1800" b="1" dirty="0" smtClean="0"/>
              <a:t> </a:t>
            </a:r>
            <a:r>
              <a:rPr lang="en-US" sz="1800" b="1" i="1" dirty="0" smtClean="0"/>
              <a:t>green</a:t>
            </a:r>
            <a:r>
              <a:rPr lang="en-US" sz="1800" b="1" dirty="0" smtClean="0"/>
              <a:t>, </a:t>
            </a:r>
            <a:r>
              <a:rPr lang="en-US" sz="1800" b="1" i="1" dirty="0" smtClean="0"/>
              <a:t>blue</a:t>
            </a:r>
            <a:r>
              <a:rPr lang="en-US" sz="1800" b="1" dirty="0" smtClean="0"/>
              <a:t>)</a:t>
            </a:r>
          </a:p>
          <a:p>
            <a:pPr>
              <a:buNone/>
            </a:pPr>
            <a:r>
              <a:rPr lang="en-US" sz="1800" dirty="0" smtClean="0"/>
              <a:t>Each parameter (red, green, and blue) defines the intensity of the color between 0 and 255.</a:t>
            </a:r>
          </a:p>
          <a:p>
            <a:pPr>
              <a:buNone/>
            </a:pPr>
            <a:r>
              <a:rPr lang="en-US" sz="1800" dirty="0" smtClean="0"/>
              <a:t>For example, </a:t>
            </a:r>
            <a:r>
              <a:rPr lang="en-US" sz="1800" dirty="0" err="1" smtClean="0"/>
              <a:t>rgb</a:t>
            </a:r>
            <a:r>
              <a:rPr lang="en-US" sz="1800" dirty="0" smtClean="0"/>
              <a:t>(255, 0, 0) is displayed as red, because red is set to its highest value (255) and the others are set to 0.</a:t>
            </a:r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HEX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1800" dirty="0" smtClean="0"/>
              <a:t>In CSS, a color can be specified using a hexadecimal value in the form:</a:t>
            </a:r>
          </a:p>
          <a:p>
            <a:pPr>
              <a:buNone/>
            </a:pPr>
            <a:r>
              <a:rPr lang="en-US" sz="1800" b="1" dirty="0" smtClean="0"/>
              <a:t>#</a:t>
            </a:r>
            <a:r>
              <a:rPr lang="en-US" sz="1800" b="1" i="1" dirty="0" err="1" smtClean="0"/>
              <a:t>rrggbb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Where </a:t>
            </a:r>
            <a:r>
              <a:rPr lang="en-US" sz="1800" dirty="0" err="1" smtClean="0"/>
              <a:t>rr</a:t>
            </a:r>
            <a:r>
              <a:rPr lang="en-US" sz="1800" dirty="0" smtClean="0"/>
              <a:t> (red), </a:t>
            </a:r>
            <a:r>
              <a:rPr lang="en-US" sz="1800" dirty="0" err="1" smtClean="0"/>
              <a:t>gg</a:t>
            </a:r>
            <a:r>
              <a:rPr lang="en-US" sz="1800" dirty="0" smtClean="0"/>
              <a:t> (green) and bb (blue) are hexadecimal values between 00 and ff (same as decimal 0-255).</a:t>
            </a:r>
          </a:p>
          <a:p>
            <a:pPr>
              <a:buNone/>
            </a:pPr>
            <a:r>
              <a:rPr lang="en-US" sz="1800" dirty="0" smtClean="0"/>
              <a:t>For example, #ff0000 is displayed as red, because red is set to its highest value (ff) and the others are set to the lowest value (00).</a:t>
            </a:r>
          </a:p>
          <a:p>
            <a:pPr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3 Digit HEX Value</a:t>
            </a:r>
          </a:p>
          <a:p>
            <a:pPr>
              <a:buNone/>
            </a:pPr>
            <a:r>
              <a:rPr lang="en-US" sz="1800" dirty="0" smtClean="0"/>
              <a:t>The 3-digit hex code is a shorthand for some 6-digit hex codes.</a:t>
            </a:r>
          </a:p>
          <a:p>
            <a:pPr>
              <a:buNone/>
            </a:pPr>
            <a:r>
              <a:rPr lang="en-US" sz="1800" dirty="0" smtClean="0"/>
              <a:t>The 3-digit hex code has the following form:</a:t>
            </a:r>
          </a:p>
          <a:p>
            <a:pPr>
              <a:buNone/>
            </a:pPr>
            <a:r>
              <a:rPr lang="en-US" sz="1800" b="1" dirty="0" smtClean="0"/>
              <a:t>#</a:t>
            </a:r>
            <a:r>
              <a:rPr lang="en-US" sz="1800" b="1" i="1" dirty="0" err="1" smtClean="0"/>
              <a:t>rgb</a:t>
            </a:r>
            <a:endParaRPr lang="en-US" sz="1800" b="1" dirty="0" smtClean="0"/>
          </a:p>
          <a:p>
            <a:pPr>
              <a:buNone/>
            </a:pPr>
            <a:r>
              <a:rPr lang="en-US" sz="1800" dirty="0" smtClean="0"/>
              <a:t>Where r, g, and b represent the red, green, and blue components with values between 0 and f.</a:t>
            </a:r>
          </a:p>
          <a:p>
            <a:pPr>
              <a:buNone/>
            </a:pPr>
            <a:endParaRPr lang="en-US" sz="18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1800" dirty="0" smtClean="0"/>
          </a:p>
          <a:p>
            <a:pPr>
              <a:buNone/>
            </a:pP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HSL stands for hue, saturation, and lightness.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In CSS, a color can be specified using hue, saturation, and lightness (HSL) in the form:</a:t>
            </a:r>
          </a:p>
          <a:p>
            <a:pPr>
              <a:buNone/>
            </a:pPr>
            <a:r>
              <a:rPr lang="en-US" sz="2000" b="1" dirty="0" err="1" smtClean="0"/>
              <a:t>hsl</a:t>
            </a:r>
            <a:r>
              <a:rPr lang="en-US" sz="2000" b="1" dirty="0" smtClean="0"/>
              <a:t>(</a:t>
            </a:r>
            <a:r>
              <a:rPr lang="en-US" sz="2000" b="1" i="1" dirty="0" smtClean="0"/>
              <a:t>hue</a:t>
            </a:r>
            <a:r>
              <a:rPr lang="en-US" sz="2000" b="1" dirty="0" smtClean="0"/>
              <a:t>, </a:t>
            </a:r>
            <a:r>
              <a:rPr lang="en-US" sz="2000" b="1" i="1" dirty="0" smtClean="0"/>
              <a:t>saturation</a:t>
            </a:r>
            <a:r>
              <a:rPr lang="en-US" sz="2000" b="1" dirty="0" smtClean="0"/>
              <a:t>, </a:t>
            </a:r>
            <a:r>
              <a:rPr lang="en-US" sz="2000" b="1" i="1" dirty="0" smtClean="0"/>
              <a:t>lightness</a:t>
            </a:r>
            <a:r>
              <a:rPr lang="en-US" sz="2000" b="1" dirty="0" smtClean="0"/>
              <a:t>)</a:t>
            </a:r>
          </a:p>
          <a:p>
            <a:pPr>
              <a:buNone/>
            </a:pPr>
            <a:r>
              <a:rPr lang="en-US" sz="2000" dirty="0" smtClean="0"/>
              <a:t>Hue is a degree on the color wheel from 0 to 360. 0 is red, 120 is green, and 240 is blue.</a:t>
            </a:r>
          </a:p>
          <a:p>
            <a:pPr>
              <a:buNone/>
            </a:pPr>
            <a:r>
              <a:rPr lang="en-US" sz="2000" dirty="0" smtClean="0"/>
              <a:t>Saturation is a percentage value. 0% means a shade of gray, and 100% is the full color.</a:t>
            </a:r>
          </a:p>
          <a:p>
            <a:pPr>
              <a:buNone/>
            </a:pPr>
            <a:r>
              <a:rPr lang="en-US" sz="2000" dirty="0" smtClean="0"/>
              <a:t>Lightness is also a percentage. 0% is black, 50% is neither light or dark, 100% is white.</a:t>
            </a:r>
          </a:p>
          <a:p>
            <a:pPr>
              <a:buNone/>
            </a:pPr>
            <a:endParaRPr lang="en-US" sz="2000" dirty="0" smtClean="0"/>
          </a:p>
          <a:p>
            <a:pPr algn="ctr">
              <a:buNone/>
            </a:pPr>
            <a:r>
              <a:rPr lang="en-US" sz="2000" b="1" dirty="0" err="1" smtClean="0">
                <a:solidFill>
                  <a:srgbClr val="0070C0"/>
                </a:solidFill>
              </a:rPr>
              <a:t>hsl</a:t>
            </a:r>
            <a:r>
              <a:rPr lang="en-US" sz="2000" b="1" dirty="0" smtClean="0">
                <a:solidFill>
                  <a:srgbClr val="0070C0"/>
                </a:solidFill>
              </a:rPr>
              <a:t>(0, 100%, 50%)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4594623"/>
          </a:xfrm>
        </p:spPr>
        <p:txBody>
          <a:bodyPr/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CSS Background Color</a:t>
            </a:r>
          </a:p>
          <a:p>
            <a:pPr marL="0" indent="0">
              <a:buNone/>
            </a:pPr>
            <a:r>
              <a:rPr lang="en-GB" sz="1800" dirty="0"/>
              <a:t>The background-</a:t>
            </a:r>
            <a:r>
              <a:rPr lang="en-GB" sz="1800" dirty="0" err="1"/>
              <a:t>color</a:t>
            </a:r>
            <a:r>
              <a:rPr lang="en-GB" sz="1800" dirty="0"/>
              <a:t> sets the background </a:t>
            </a:r>
            <a:r>
              <a:rPr lang="en-GB" sz="1800" dirty="0" err="1"/>
              <a:t>color</a:t>
            </a:r>
            <a:r>
              <a:rPr lang="en-GB" sz="1800" dirty="0"/>
              <a:t> of the element. The background </a:t>
            </a:r>
            <a:r>
              <a:rPr lang="en-GB" sz="1800" dirty="0" err="1"/>
              <a:t>color</a:t>
            </a:r>
            <a:r>
              <a:rPr lang="en-GB" sz="1800" dirty="0"/>
              <a:t> of the element is the total size of the element including the padding and the border but not the margin. The syntax of </a:t>
            </a:r>
            <a:r>
              <a:rPr lang="en-GB" sz="1800" dirty="0" smtClean="0"/>
              <a:t>the </a:t>
            </a:r>
            <a:r>
              <a:rPr lang="en-GB" sz="1800" dirty="0"/>
              <a:t>background </a:t>
            </a:r>
            <a:r>
              <a:rPr lang="en-GB" sz="1800" dirty="0" err="1"/>
              <a:t>color</a:t>
            </a:r>
            <a:r>
              <a:rPr lang="en-GB" sz="1800" dirty="0"/>
              <a:t> is: background-</a:t>
            </a:r>
            <a:r>
              <a:rPr lang="en-GB" sz="1800" dirty="0" err="1"/>
              <a:t>color</a:t>
            </a:r>
            <a:r>
              <a:rPr lang="en-GB" sz="1800" dirty="0"/>
              <a:t>: value</a:t>
            </a:r>
            <a:r>
              <a:rPr lang="en-GB" sz="1800" dirty="0" smtClean="0"/>
              <a:t>;</a:t>
            </a:r>
          </a:p>
          <a:p>
            <a:pPr marL="0" indent="0">
              <a:buNone/>
            </a:pPr>
            <a:endParaRPr lang="en-IN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1800" b="1" dirty="0" smtClean="0">
                <a:solidFill>
                  <a:srgbClr val="FF0000"/>
                </a:solidFill>
              </a:rPr>
              <a:t>CSS </a:t>
            </a:r>
            <a:r>
              <a:rPr lang="en-IN" sz="1800" b="1" dirty="0">
                <a:solidFill>
                  <a:srgbClr val="FF0000"/>
                </a:solidFill>
              </a:rPr>
              <a:t>Text Color</a:t>
            </a:r>
          </a:p>
          <a:p>
            <a:pPr marL="0" indent="0">
              <a:buNone/>
            </a:pPr>
            <a:r>
              <a:rPr lang="en-GB" sz="1800" dirty="0"/>
              <a:t>The </a:t>
            </a:r>
            <a:r>
              <a:rPr lang="en-GB" sz="1800" dirty="0" err="1"/>
              <a:t>color</a:t>
            </a:r>
            <a:r>
              <a:rPr lang="en-GB" sz="1800" dirty="0"/>
              <a:t> property in CSS is used to set or change the </a:t>
            </a:r>
            <a:r>
              <a:rPr lang="en-GB" sz="1800" dirty="0" err="1"/>
              <a:t>color</a:t>
            </a:r>
            <a:r>
              <a:rPr lang="en-GB" sz="1800" dirty="0"/>
              <a:t> of the text in HTML pages.</a:t>
            </a:r>
            <a:endParaRPr lang="en-IN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71750"/>
            <a:ext cx="302937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171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223</Words>
  <Application>Microsoft Office PowerPoint</Application>
  <PresentationFormat>On-screen Show (16:9)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HEX Value</vt:lpstr>
      <vt:lpstr>HSL stands for hue, saturation, and lightness.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Background</dc:title>
  <dc:creator>R</dc:creator>
  <cp:lastModifiedBy>HP</cp:lastModifiedBy>
  <cp:revision>54</cp:revision>
  <dcterms:created xsi:type="dcterms:W3CDTF">2006-08-16T00:00:00Z</dcterms:created>
  <dcterms:modified xsi:type="dcterms:W3CDTF">2024-11-28T12:05:21Z</dcterms:modified>
</cp:coreProperties>
</file>