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Border Image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border-image-source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border-image-slice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border-image-width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border-image-outset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border-image-repeat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border-image</a:t>
            </a:r>
          </a:p>
        </p:txBody>
      </p:sp>
    </p:spTree>
    <p:extLst>
      <p:ext uri="{BB962C8B-B14F-4D97-AF65-F5344CB8AC3E}">
        <p14:creationId xmlns:p14="http://schemas.microsoft.com/office/powerpoint/2010/main" val="24517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source of image which is used as border. We can set this property to none or image.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border-image-source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border-image-source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(border.png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value is "none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 if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specified image can not be found,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border styles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7004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border-image-slice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 to slice the image specified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border-image-source property.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image is always sliced into nine sections: four corners, four edges and the middle. The "middle" part is treated as fully transparent, unless the fill keyword is 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number, % and fill.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border-image-slice: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border-image-slice: fill);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border-image-width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width of the border image. We can set this property to number, length and auto.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border-image-width: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border-image-width: 10px;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 border-image-width: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10%;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 border-image-width: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border-image-outset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amount by which the border image area extends beyond the border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box. We can set this property to number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length.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border-image-outset: 10;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border-image-outset: 10px;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border-image-repeat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whether the border image should be repeated, rounded or stretched.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stretch, round, repeat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border-image-repeat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 repeat;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border-image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Its shorthand of all other border-image property.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Selector {border-image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border-image-source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slice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border-image-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outset border-image-repeat;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borderis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{border-image: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(border.png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round;}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345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Border Image</vt:lpstr>
      <vt:lpstr>border-image-source</vt:lpstr>
      <vt:lpstr>border-image-slice</vt:lpstr>
      <vt:lpstr>border-image-width</vt:lpstr>
      <vt:lpstr>border-image-outset</vt:lpstr>
      <vt:lpstr>border-image-repeat</vt:lpstr>
      <vt:lpstr>border-image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Border Image</dc:title>
  <dc:creator>R</dc:creator>
  <cp:lastModifiedBy>HP</cp:lastModifiedBy>
  <cp:revision>12</cp:revision>
  <dcterms:created xsi:type="dcterms:W3CDTF">2006-08-16T00:00:00Z</dcterms:created>
  <dcterms:modified xsi:type="dcterms:W3CDTF">2025-01-27T12:39:24Z</dcterms:modified>
</cp:coreProperties>
</file>