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510"/>
            <a:ext cx="8229600" cy="4183113"/>
          </a:xfrm>
        </p:spPr>
        <p:txBody>
          <a:bodyPr>
            <a:normAutofit/>
          </a:bodyPr>
          <a:lstStyle/>
          <a:p>
            <a:pPr marL="0" indent="0">
              <a:buNone/>
            </a:pPr>
            <a:r>
              <a:rPr lang="en-IN" sz="2000" b="1" dirty="0"/>
              <a:t>CSS Box Model?</a:t>
            </a:r>
          </a:p>
          <a:p>
            <a:pPr marL="0" indent="0">
              <a:buNone/>
            </a:pPr>
            <a:r>
              <a:rPr lang="en-GB" sz="2000" dirty="0"/>
              <a:t>The CSS Box Model describes all the HTML elements of the webpage as rectangular </a:t>
            </a:r>
            <a:r>
              <a:rPr lang="en-GB" sz="2000" dirty="0" smtClean="0"/>
              <a:t>boxes.</a:t>
            </a:r>
          </a:p>
          <a:p>
            <a:pPr marL="0" indent="0">
              <a:buNone/>
            </a:pPr>
            <a:endParaRPr lang="en-IN" sz="2000" dirty="0"/>
          </a:p>
        </p:txBody>
      </p:sp>
      <p:pic>
        <p:nvPicPr>
          <p:cNvPr id="4" name="Picture 3"/>
          <p:cNvPicPr>
            <a:picLocks noChangeAspect="1"/>
          </p:cNvPicPr>
          <p:nvPr/>
        </p:nvPicPr>
        <p:blipFill>
          <a:blip r:embed="rId2"/>
          <a:stretch>
            <a:fillRect/>
          </a:stretch>
        </p:blipFill>
        <p:spPr>
          <a:xfrm>
            <a:off x="1547664" y="1615808"/>
            <a:ext cx="4505114" cy="3014137"/>
          </a:xfrm>
          <a:prstGeom prst="rect">
            <a:avLst/>
          </a:prstGeom>
        </p:spPr>
      </p:pic>
    </p:spTree>
    <p:extLst>
      <p:ext uri="{BB962C8B-B14F-4D97-AF65-F5344CB8AC3E}">
        <p14:creationId xmlns:p14="http://schemas.microsoft.com/office/powerpoint/2010/main" val="2638538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23478"/>
            <a:ext cx="8579296" cy="4896544"/>
          </a:xfrm>
        </p:spPr>
        <p:txBody>
          <a:bodyPr>
            <a:normAutofit fontScale="92500" lnSpcReduction="20000"/>
          </a:bodyPr>
          <a:lstStyle/>
          <a:p>
            <a:pPr marL="0" indent="0">
              <a:buNone/>
            </a:pPr>
            <a:r>
              <a:rPr lang="en-GB" sz="2000" b="1" dirty="0">
                <a:solidFill>
                  <a:srgbClr val="FF0000"/>
                </a:solidFill>
              </a:rPr>
              <a:t>Properties of the CSS Box </a:t>
            </a:r>
            <a:r>
              <a:rPr lang="en-GB" sz="2000" b="1" dirty="0" smtClean="0">
                <a:solidFill>
                  <a:srgbClr val="FF0000"/>
                </a:solidFill>
              </a:rPr>
              <a:t>Model</a:t>
            </a:r>
          </a:p>
          <a:p>
            <a:r>
              <a:rPr lang="en-GB" sz="1800" b="1" dirty="0"/>
              <a:t>Content</a:t>
            </a:r>
            <a:r>
              <a:rPr lang="en-GB" sz="1800" dirty="0"/>
              <a:t> The </a:t>
            </a:r>
            <a:r>
              <a:rPr lang="en-GB" sz="1800" b="1" dirty="0"/>
              <a:t>content area</a:t>
            </a:r>
            <a:r>
              <a:rPr lang="en-GB" sz="1800" dirty="0"/>
              <a:t> contains the real content of the element, </a:t>
            </a:r>
            <a:endParaRPr lang="en-GB" sz="1800" dirty="0" smtClean="0"/>
          </a:p>
          <a:p>
            <a:pPr marL="0" indent="0">
              <a:buNone/>
            </a:pPr>
            <a:r>
              <a:rPr lang="en-GB" sz="1800" dirty="0"/>
              <a:t> </a:t>
            </a:r>
            <a:r>
              <a:rPr lang="en-GB" sz="1800" dirty="0" smtClean="0"/>
              <a:t>       such </a:t>
            </a:r>
            <a:r>
              <a:rPr lang="en-GB" sz="1800" dirty="0"/>
              <a:t>as text, an image, or a video player. It is the area where </a:t>
            </a:r>
            <a:r>
              <a:rPr lang="en-GB" sz="1800" dirty="0" smtClean="0"/>
              <a:t>the</a:t>
            </a:r>
          </a:p>
          <a:p>
            <a:pPr marL="0" indent="0">
              <a:buNone/>
            </a:pPr>
            <a:r>
              <a:rPr lang="en-GB" sz="1800" dirty="0" smtClean="0"/>
              <a:t>        content gets </a:t>
            </a:r>
            <a:r>
              <a:rPr lang="en-GB" sz="1800" dirty="0"/>
              <a:t>displayed on the webpage. Its dimensions can </a:t>
            </a:r>
            <a:r>
              <a:rPr lang="en-GB" sz="1800" dirty="0" smtClean="0"/>
              <a:t>be</a:t>
            </a:r>
          </a:p>
          <a:p>
            <a:pPr marL="0" indent="0">
              <a:buNone/>
            </a:pPr>
            <a:r>
              <a:rPr lang="en-GB" sz="1800" dirty="0" smtClean="0"/>
              <a:t>        </a:t>
            </a:r>
            <a:r>
              <a:rPr lang="en-GB" sz="1800" dirty="0"/>
              <a:t>modified using properties like width and height.</a:t>
            </a:r>
          </a:p>
          <a:p>
            <a:r>
              <a:rPr lang="en-GB" sz="1800" b="1" dirty="0"/>
              <a:t>Padding</a:t>
            </a:r>
            <a:r>
              <a:rPr lang="en-GB" sz="1800" dirty="0"/>
              <a:t> The </a:t>
            </a:r>
            <a:r>
              <a:rPr lang="en-GB" sz="1800" b="1" dirty="0"/>
              <a:t>padding area</a:t>
            </a:r>
            <a:r>
              <a:rPr lang="en-GB" sz="1800" dirty="0"/>
              <a:t> is the space around the content area and within the element's border. It creates extra space inside the element's border and uses the same background as the element itself. The dimensions of the padding is determined by the padding-top, padding-right, padding-bottom, padding-left, and shorthand padding properties</a:t>
            </a:r>
            <a:r>
              <a:rPr lang="en-GB" sz="1800" dirty="0" smtClean="0"/>
              <a:t>.</a:t>
            </a:r>
          </a:p>
          <a:p>
            <a:r>
              <a:rPr lang="en-GB" sz="1800" b="1" dirty="0"/>
              <a:t>Border</a:t>
            </a:r>
            <a:r>
              <a:rPr lang="en-GB" sz="1800" dirty="0"/>
              <a:t> The </a:t>
            </a:r>
            <a:r>
              <a:rPr lang="en-GB" sz="1800" b="1" dirty="0"/>
              <a:t>border area</a:t>
            </a:r>
            <a:r>
              <a:rPr lang="en-GB" sz="1800" dirty="0"/>
              <a:t> is the space around the padding area and within the margin. It includes the element's borders and wraps the content and any padding. Its size and style can be controlled using border and related properties. For example, it can be set to dotted, dashed, solid, double, none, or hidden. It can also have rounded corners using the border-radius property.</a:t>
            </a:r>
          </a:p>
          <a:p>
            <a:r>
              <a:rPr lang="en-GB" sz="1800" b="1" dirty="0"/>
              <a:t>Margin</a:t>
            </a:r>
            <a:r>
              <a:rPr lang="en-GB" sz="1800" dirty="0"/>
              <a:t> The </a:t>
            </a:r>
            <a:r>
              <a:rPr lang="en-GB" sz="1800" b="1" dirty="0"/>
              <a:t>margin area</a:t>
            </a:r>
            <a:r>
              <a:rPr lang="en-GB" sz="1800" dirty="0"/>
              <a:t> is the transparent space outside the element's border and doesn't have any background </a:t>
            </a:r>
            <a:r>
              <a:rPr lang="en-GB" sz="1800" dirty="0" err="1"/>
              <a:t>color</a:t>
            </a:r>
            <a:r>
              <a:rPr lang="en-GB" sz="1800" dirty="0"/>
              <a:t>. The margin wraps the content, padding, and border and mostly used to separate the element from other HTML elements on the web page. The size of the margin area is specified using the margin-top, margin-right, margin-bottom, margin-left, and shorthand margin properties.</a:t>
            </a:r>
          </a:p>
          <a:p>
            <a:endParaRPr lang="en-GB" sz="1800" dirty="0"/>
          </a:p>
          <a:p>
            <a:pPr marL="0" indent="0">
              <a:buNone/>
            </a:pPr>
            <a:endParaRPr lang="en-GB" sz="1800" b="1" dirty="0">
              <a:solidFill>
                <a:srgbClr val="FF0000"/>
              </a:solidFill>
            </a:endParaRPr>
          </a:p>
          <a:p>
            <a:pPr marL="0" indent="0">
              <a:buNone/>
            </a:pPr>
            <a:endParaRPr lang="en-IN" sz="2000" dirty="0"/>
          </a:p>
        </p:txBody>
      </p:sp>
      <p:pic>
        <p:nvPicPr>
          <p:cNvPr id="4" name="Picture 3"/>
          <p:cNvPicPr>
            <a:picLocks noChangeAspect="1"/>
          </p:cNvPicPr>
          <p:nvPr/>
        </p:nvPicPr>
        <p:blipFill>
          <a:blip r:embed="rId2"/>
          <a:stretch>
            <a:fillRect/>
          </a:stretch>
        </p:blipFill>
        <p:spPr>
          <a:xfrm>
            <a:off x="6804248" y="5070"/>
            <a:ext cx="2139666" cy="1331348"/>
          </a:xfrm>
          <a:prstGeom prst="rect">
            <a:avLst/>
          </a:prstGeom>
        </p:spPr>
      </p:pic>
    </p:spTree>
    <p:extLst>
      <p:ext uri="{BB962C8B-B14F-4D97-AF65-F5344CB8AC3E}">
        <p14:creationId xmlns:p14="http://schemas.microsoft.com/office/powerpoint/2010/main" val="2448696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27</Words>
  <Application>Microsoft Office PowerPoint</Application>
  <PresentationFormat>On-screen Show (16:9)</PresentationFormat>
  <Paragraphs>11</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HP</cp:lastModifiedBy>
  <cp:revision>62</cp:revision>
  <dcterms:created xsi:type="dcterms:W3CDTF">2006-08-16T00:00:00Z</dcterms:created>
  <dcterms:modified xsi:type="dcterms:W3CDTF">2025-01-06T12:00:17Z</dcterms:modified>
</cp:coreProperties>
</file>