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66" y="1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Margin Property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9878"/>
            <a:ext cx="7467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property is used to set the margin of specified element.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margin-left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margin-right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margin-top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margin-bottom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margin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83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margin-left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property is used to set left margin of element. We can set this property to auto or length in the form of %, cm,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etc. It is by default set 0px.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we set auto value browser decide the margin. 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{ margin-left: 20%; }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h1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 margin-left: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40px; }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 margin-left: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auto;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48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margin-right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property is used to set right margin of element. We can set this property to auto or length in the form of %, cm,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etc. It is by default set 0px.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we set auto value browser decide the margin. 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{ margin-right: 20%; }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h1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margin-right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40px; }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margin-right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auto;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97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margin-top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property is used to set top margin of element. We can set this property to auto or length in the form of %, cm,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etc. It is by default set 0px.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we set auto value browser decide the margin. 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{ margin-top: 20%; }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h1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margin-top: 40px; }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margin-top: auto;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60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margin-bottom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property is used to set bottom margin of element. We can set this property to auto or length in the form of %, cm,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etc. It is by default set 0px.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we set auto value browser decide the margin. 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{ margin-bottom: 20%; }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h1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margin-bottom: 40px; }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margin-bottom: auto;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60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margin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259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Its shorthand margin property It declares all margin properties in one single line.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can set this property to auto or length in the form of %, cm,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etc. It is by default set 0px.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When we set auto value browser decide the margin. 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{ margin: 10px 20px 30px 40px;}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27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38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p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margin: 10px    20px    30px    40px; 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p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margin: 10px   20px    30px;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p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margin: 10px    20px;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p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margin: 20px;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margin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4242" y="1521827"/>
            <a:ext cx="447558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top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2004" y="1527462"/>
            <a:ext cx="57419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right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78418" y="1502805"/>
            <a:ext cx="460382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left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08641" y="1521827"/>
            <a:ext cx="768159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bottom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>
            <a:stCxn id="5" idx="0"/>
          </p:cNvCxnSpPr>
          <p:nvPr/>
        </p:nvCxnSpPr>
        <p:spPr>
          <a:xfrm flipH="1" flipV="1">
            <a:off x="2674899" y="1123950"/>
            <a:ext cx="73122" cy="397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0"/>
          </p:cNvCxnSpPr>
          <p:nvPr/>
        </p:nvCxnSpPr>
        <p:spPr>
          <a:xfrm flipH="1" flipV="1">
            <a:off x="3547747" y="1123950"/>
            <a:ext cx="51355" cy="4035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366975" y="1123950"/>
            <a:ext cx="125746" cy="397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0"/>
          </p:cNvCxnSpPr>
          <p:nvPr/>
        </p:nvCxnSpPr>
        <p:spPr>
          <a:xfrm flipH="1" flipV="1">
            <a:off x="5254618" y="1123950"/>
            <a:ext cx="153991" cy="378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33600" y="2562090"/>
            <a:ext cx="447558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top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43200" y="2571750"/>
            <a:ext cx="57419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right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17567" y="2571750"/>
            <a:ext cx="460382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left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13441" y="2581945"/>
            <a:ext cx="768159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bottom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Straight Arrow Connector 20"/>
          <p:cNvCxnSpPr>
            <a:stCxn id="17" idx="0"/>
          </p:cNvCxnSpPr>
          <p:nvPr/>
        </p:nvCxnSpPr>
        <p:spPr>
          <a:xfrm flipV="1">
            <a:off x="2357379" y="2277145"/>
            <a:ext cx="269110" cy="2849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0"/>
          </p:cNvCxnSpPr>
          <p:nvPr/>
        </p:nvCxnSpPr>
        <p:spPr>
          <a:xfrm flipV="1">
            <a:off x="3030298" y="2266950"/>
            <a:ext cx="383411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489641" y="2277145"/>
            <a:ext cx="307879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0"/>
          </p:cNvCxnSpPr>
          <p:nvPr/>
        </p:nvCxnSpPr>
        <p:spPr>
          <a:xfrm flipH="1" flipV="1">
            <a:off x="3517567" y="2265340"/>
            <a:ext cx="230191" cy="3064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92359" y="3757196"/>
            <a:ext cx="447558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top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8204" y="3833396"/>
            <a:ext cx="57419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right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11618" y="3833396"/>
            <a:ext cx="460382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left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35320" y="3790950"/>
            <a:ext cx="768159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bottom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Straight Arrow Connector 31"/>
          <p:cNvCxnSpPr>
            <a:stCxn id="28" idx="0"/>
          </p:cNvCxnSpPr>
          <p:nvPr/>
        </p:nvCxnSpPr>
        <p:spPr>
          <a:xfrm flipV="1">
            <a:off x="2116138" y="3376196"/>
            <a:ext cx="46502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0"/>
          </p:cNvCxnSpPr>
          <p:nvPr/>
        </p:nvCxnSpPr>
        <p:spPr>
          <a:xfrm flipH="1" flipV="1">
            <a:off x="3550560" y="3415101"/>
            <a:ext cx="124742" cy="4182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2748021" y="3409950"/>
            <a:ext cx="71379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0"/>
          </p:cNvCxnSpPr>
          <p:nvPr/>
        </p:nvCxnSpPr>
        <p:spPr>
          <a:xfrm flipH="1" flipV="1">
            <a:off x="3676358" y="3413491"/>
            <a:ext cx="665451" cy="4199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21831" y="4705350"/>
            <a:ext cx="391454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all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Straight Arrow Connector 42"/>
          <p:cNvCxnSpPr>
            <a:stCxn id="42" idx="0"/>
          </p:cNvCxnSpPr>
          <p:nvPr/>
        </p:nvCxnSpPr>
        <p:spPr>
          <a:xfrm flipV="1">
            <a:off x="2717558" y="4445948"/>
            <a:ext cx="28052" cy="2594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87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7" grpId="0" animBg="1"/>
      <p:bldP spid="18" grpId="0" animBg="1"/>
      <p:bldP spid="19" grpId="0" animBg="1"/>
      <p:bldP spid="20" grpId="0" animBg="1"/>
      <p:bldP spid="28" grpId="0" animBg="1"/>
      <p:bldP spid="29" grpId="0" animBg="1"/>
      <p:bldP spid="30" grpId="0" animBg="1"/>
      <p:bldP spid="31" grpId="0" animBg="1"/>
      <p:bldP spid="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422</Words>
  <Application>Microsoft Office PowerPoint</Application>
  <PresentationFormat>On-screen Show (16:9)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Margin Property</vt:lpstr>
      <vt:lpstr>margin-left</vt:lpstr>
      <vt:lpstr>margin-right</vt:lpstr>
      <vt:lpstr>margin-top</vt:lpstr>
      <vt:lpstr>margin-bottom</vt:lpstr>
      <vt:lpstr>margin</vt:lpstr>
      <vt:lpstr>margin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Margin Property</dc:title>
  <dc:creator>R</dc:creator>
  <cp:lastModifiedBy>HP</cp:lastModifiedBy>
  <cp:revision>19</cp:revision>
  <dcterms:created xsi:type="dcterms:W3CDTF">2006-08-16T00:00:00Z</dcterms:created>
  <dcterms:modified xsi:type="dcterms:W3CDTF">2024-11-28T12:24:41Z</dcterms:modified>
</cp:coreProperties>
</file>