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9502"/>
            <a:ext cx="8229600" cy="46805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box-sizing</a:t>
            </a:r>
          </a:p>
          <a:p>
            <a:pPr marL="0" indent="0">
              <a:buNone/>
            </a:pPr>
            <a:r>
              <a:rPr lang="en-GB" sz="2000" dirty="0"/>
              <a:t>The box-sizing property in CSS is used to control how the width and height of an element are calculated, specifically whether they include the element's padding and borders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</a:rPr>
              <a:t>content-box (default value</a:t>
            </a:r>
            <a:r>
              <a:rPr lang="en-GB" sz="2000" dirty="0" smtClean="0">
                <a:solidFill>
                  <a:srgbClr val="0070C0"/>
                </a:solidFill>
              </a:rPr>
              <a:t>):</a:t>
            </a:r>
            <a:endParaRPr lang="en-GB" sz="20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GB" sz="1600" dirty="0" smtClean="0"/>
              <a:t>The </a:t>
            </a:r>
            <a:r>
              <a:rPr lang="en-GB" sz="1600" dirty="0"/>
              <a:t>width and height only include the content area, not the padding or borders.</a:t>
            </a:r>
          </a:p>
          <a:p>
            <a:pPr marL="400050" lvl="1" indent="0">
              <a:buNone/>
            </a:pPr>
            <a:r>
              <a:rPr lang="en-GB" sz="1600" dirty="0"/>
              <a:t>Padding and border are added to the width and height, which can make the element appear larger than the specified dimensions</a:t>
            </a:r>
            <a:r>
              <a:rPr lang="en-GB" sz="1600" dirty="0" smtClean="0"/>
              <a:t>.</a:t>
            </a:r>
            <a:endParaRPr lang="en-GB" sz="1600" dirty="0"/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div {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  width: 300px;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  height: 150px;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  padding: 20px;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  border: 5px solid black;</a:t>
            </a:r>
          </a:p>
          <a:p>
            <a:pPr marL="400050" lvl="1" indent="0">
              <a:buNone/>
            </a:pPr>
            <a:r>
              <a:rPr lang="en-IN" sz="1600" dirty="0">
                <a:solidFill>
                  <a:srgbClr val="7030A0"/>
                </a:solidFill>
              </a:rPr>
              <a:t>  box-sizing: content-box; /* Default value */</a:t>
            </a:r>
          </a:p>
          <a:p>
            <a:pPr marL="400050" lvl="1" indent="0">
              <a:buNone/>
            </a:pPr>
            <a:r>
              <a:rPr lang="en-IN" sz="1600" dirty="0" smtClean="0">
                <a:solidFill>
                  <a:srgbClr val="7030A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IN" sz="1600" dirty="0"/>
              <a:t>In this case</a:t>
            </a:r>
            <a:r>
              <a:rPr lang="en-IN" sz="1600" dirty="0" smtClean="0"/>
              <a:t>:</a:t>
            </a:r>
            <a:endParaRPr lang="en-IN" sz="1600" dirty="0"/>
          </a:p>
          <a:p>
            <a:pPr marL="400050" lvl="1" indent="0">
              <a:buNone/>
            </a:pPr>
            <a:r>
              <a:rPr lang="en-IN" sz="1600" dirty="0"/>
              <a:t>The total width will be 300px (content width) + 20px (left padding) + 20px (right padding) + 5px (left border) + 5px (right border) = 350px.</a:t>
            </a:r>
          </a:p>
          <a:p>
            <a:pPr marL="400050" lvl="1" indent="0">
              <a:buNone/>
            </a:pPr>
            <a:r>
              <a:rPr lang="en-IN" sz="1600" dirty="0"/>
              <a:t>The total height will be 150px (content height) + 20px (top padding) + 20px (bottom padding) + 5px (top border) + 5px (bottom border) = 200px.</a:t>
            </a:r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4947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486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rgbClr val="00B0F0"/>
                </a:solidFill>
              </a:rPr>
              <a:t>border-box</a:t>
            </a:r>
            <a:r>
              <a:rPr lang="en-GB" sz="2000" b="1" dirty="0" smtClean="0">
                <a:solidFill>
                  <a:srgbClr val="00B0F0"/>
                </a:solidFill>
              </a:rPr>
              <a:t>:</a:t>
            </a:r>
            <a:endParaRPr lang="en-GB" sz="2000" b="1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GB" sz="1700" dirty="0"/>
              <a:t>With box-sizing: border-box, the width and height include the padding and borders.</a:t>
            </a:r>
          </a:p>
          <a:p>
            <a:pPr marL="400050" lvl="1" indent="0">
              <a:buNone/>
            </a:pPr>
            <a:r>
              <a:rPr lang="en-GB" sz="1700" dirty="0"/>
              <a:t>This means the total size of the element will be exactly the width and height you set, with padding and borders adjusted to </a:t>
            </a:r>
            <a:r>
              <a:rPr lang="en-GB" sz="1700" dirty="0" smtClean="0"/>
              <a:t>fit </a:t>
            </a:r>
            <a:r>
              <a:rPr lang="en-GB" sz="1700" dirty="0"/>
              <a:t>inside the element</a:t>
            </a:r>
            <a:r>
              <a:rPr lang="en-GB" sz="1700" dirty="0" smtClean="0"/>
              <a:t>.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div {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  width: 300px;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  height: 150px;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  padding: 20px;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  border: 5px solid black;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  box-sizing: border-box;</a:t>
            </a:r>
          </a:p>
          <a:p>
            <a:pPr marL="400050" lvl="1" indent="0">
              <a:buNone/>
            </a:pPr>
            <a:r>
              <a:rPr lang="en-IN" sz="1700" dirty="0">
                <a:solidFill>
                  <a:srgbClr val="7030A0"/>
                </a:solidFill>
              </a:rPr>
              <a:t>}</a:t>
            </a:r>
          </a:p>
          <a:p>
            <a:pPr marL="400050" lvl="1" indent="0">
              <a:buNone/>
            </a:pPr>
            <a:r>
              <a:rPr lang="en-GB" sz="2000" dirty="0"/>
              <a:t>In this case:</a:t>
            </a:r>
          </a:p>
          <a:p>
            <a:pPr marL="400050" lvl="1" indent="0">
              <a:buNone/>
            </a:pPr>
            <a:r>
              <a:rPr lang="en-GB" sz="1900" dirty="0"/>
              <a:t>The total width remains </a:t>
            </a:r>
            <a:r>
              <a:rPr lang="en-GB" sz="1900" b="1" dirty="0"/>
              <a:t>300px</a:t>
            </a:r>
            <a:r>
              <a:rPr lang="en-GB" sz="1900" dirty="0"/>
              <a:t>, which </a:t>
            </a:r>
            <a:r>
              <a:rPr lang="en-GB" sz="1900" b="1" dirty="0"/>
              <a:t>includes</a:t>
            </a:r>
            <a:r>
              <a:rPr lang="en-GB" sz="1900" dirty="0"/>
              <a:t> the padding and borders. The content area will shrink to accommodate the padding and borders.</a:t>
            </a:r>
          </a:p>
          <a:p>
            <a:pPr marL="400050" lvl="1" indent="0">
              <a:buNone/>
            </a:pPr>
            <a:r>
              <a:rPr lang="en-GB" sz="1900" dirty="0"/>
              <a:t>The total height remains </a:t>
            </a:r>
            <a:r>
              <a:rPr lang="en-GB" sz="1900" b="1" dirty="0"/>
              <a:t>150px</a:t>
            </a:r>
            <a:r>
              <a:rPr lang="en-GB" sz="1900" dirty="0"/>
              <a:t>, and similarly, the content area will adjust to fit.</a:t>
            </a:r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51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309</Words>
  <Application>Microsoft Office PowerPoint</Application>
  <PresentationFormat>On-screen Show (16:9)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HP</cp:lastModifiedBy>
  <cp:revision>62</cp:revision>
  <dcterms:created xsi:type="dcterms:W3CDTF">2006-08-16T00:00:00Z</dcterms:created>
  <dcterms:modified xsi:type="dcterms:W3CDTF">2025-01-06T11:59:55Z</dcterms:modified>
</cp:coreProperties>
</file>