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2" r:id="rId5"/>
    <p:sldId id="285" r:id="rId6"/>
    <p:sldId id="294" r:id="rId7"/>
    <p:sldId id="298" r:id="rId8"/>
    <p:sldId id="2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56" d="100"/>
          <a:sy n="56" d="100"/>
        </p:scale>
        <p:origin x="72" y="629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A4692-717F-4161-9BF2-0F67BC3494F4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95679-7D1B-492C-860A-3A8BE5C3E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/>
            <a:t>Booking Request</a:t>
          </a:r>
          <a:endParaRPr lang="en-US" dirty="0"/>
        </a:p>
      </dgm:t>
    </dgm:pt>
    <dgm:pt modelId="{CDC4810E-5806-46A4-A834-2E31B64C48D1}" type="parTrans" cxnId="{E5486692-C5D8-4301-AB92-D5BE5F663FA8}">
      <dgm:prSet/>
      <dgm:spPr/>
      <dgm:t>
        <a:bodyPr/>
        <a:lstStyle/>
        <a:p>
          <a:endParaRPr lang="en-US"/>
        </a:p>
      </dgm:t>
    </dgm:pt>
    <dgm:pt modelId="{6CA6D58B-E07E-4882-847A-722A5E9B3D23}" type="sibTrans" cxnId="{E5486692-C5D8-4301-AB92-D5BE5F663FA8}">
      <dgm:prSet/>
      <dgm:spPr/>
      <dgm:t>
        <a:bodyPr/>
        <a:lstStyle/>
        <a:p>
          <a:endParaRPr lang="en-US"/>
        </a:p>
      </dgm:t>
    </dgm:pt>
    <dgm:pt modelId="{48BAFC8D-C522-46DC-95DB-FE64947ED3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Owner Approval</a:t>
          </a:r>
        </a:p>
      </dgm:t>
    </dgm:pt>
    <dgm:pt modelId="{F7CFDDB3-32FD-4C53-8F83-7071DA1CBBA5}" type="parTrans" cxnId="{1960E138-7F4A-40ED-A522-E57F366BC822}">
      <dgm:prSet/>
      <dgm:spPr/>
      <dgm:t>
        <a:bodyPr/>
        <a:lstStyle/>
        <a:p>
          <a:endParaRPr lang="en-US"/>
        </a:p>
      </dgm:t>
    </dgm:pt>
    <dgm:pt modelId="{CB78913D-6C57-40D3-A604-2CFEB8F57163}" type="sibTrans" cxnId="{1960E138-7F4A-40ED-A522-E57F366BC822}">
      <dgm:prSet/>
      <dgm:spPr/>
      <dgm:t>
        <a:bodyPr/>
        <a:lstStyle/>
        <a:p>
          <a:endParaRPr lang="en-US"/>
        </a:p>
      </dgm:t>
    </dgm:pt>
    <dgm:pt modelId="{D4B7DDF3-65DC-47EF-880E-9A1C827228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/>
            <a:t>Booking Confirmation</a:t>
          </a:r>
          <a:endParaRPr lang="en-US" dirty="0"/>
        </a:p>
      </dgm:t>
    </dgm:pt>
    <dgm:pt modelId="{388D1CCC-502D-4510-BD69-AF146D626417}" type="parTrans" cxnId="{2B90BE51-D439-4B65-921F-1273417FB4E1}">
      <dgm:prSet/>
      <dgm:spPr/>
      <dgm:t>
        <a:bodyPr/>
        <a:lstStyle/>
        <a:p>
          <a:endParaRPr lang="en-US"/>
        </a:p>
      </dgm:t>
    </dgm:pt>
    <dgm:pt modelId="{9FF080C0-4ED5-40AB-93E7-921216DBD164}" type="sibTrans" cxnId="{2B90BE51-D439-4B65-921F-1273417FB4E1}">
      <dgm:prSet/>
      <dgm:spPr/>
      <dgm:t>
        <a:bodyPr/>
        <a:lstStyle/>
        <a:p>
          <a:endParaRPr lang="en-US"/>
        </a:p>
      </dgm:t>
    </dgm:pt>
    <dgm:pt modelId="{A5B2F082-4586-4920-A4D5-AADB80DD0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/>
            <a:t>Booking Fee</a:t>
          </a:r>
        </a:p>
      </dgm:t>
    </dgm:pt>
    <dgm:pt modelId="{903BD26B-75A1-46AD-BBF7-E5F2D3D652B9}" type="parTrans" cxnId="{5C11D3E5-01DF-4B34-BDFD-3CA0021942B4}">
      <dgm:prSet/>
      <dgm:spPr/>
      <dgm:t>
        <a:bodyPr/>
        <a:lstStyle/>
        <a:p>
          <a:endParaRPr lang="en-US"/>
        </a:p>
      </dgm:t>
    </dgm:pt>
    <dgm:pt modelId="{034487F4-C576-42A5-92DE-BC1088F8B0B2}" type="sibTrans" cxnId="{5C11D3E5-01DF-4B34-BDFD-3CA0021942B4}">
      <dgm:prSet/>
      <dgm:spPr/>
      <dgm:t>
        <a:bodyPr/>
        <a:lstStyle/>
        <a:p>
          <a:endParaRPr lang="en-US"/>
        </a:p>
      </dgm:t>
    </dgm:pt>
    <dgm:pt modelId="{CA1ADF6E-1F79-4B4F-8DB3-A4B3EAC29C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dirty="0"/>
            <a:t>Booking History</a:t>
          </a:r>
          <a:endParaRPr lang="en-US" dirty="0"/>
        </a:p>
      </dgm:t>
    </dgm:pt>
    <dgm:pt modelId="{5C85BE97-941C-4E4C-BA0E-692EAF12C04A}" type="parTrans" cxnId="{F3590A0C-C85A-4A57-BF59-3EE8DA5F08FF}">
      <dgm:prSet/>
      <dgm:spPr/>
      <dgm:t>
        <a:bodyPr/>
        <a:lstStyle/>
        <a:p>
          <a:endParaRPr lang="en-US"/>
        </a:p>
      </dgm:t>
    </dgm:pt>
    <dgm:pt modelId="{B19BFD33-AF9E-45F3-B341-9627A9C28C41}" type="sibTrans" cxnId="{F3590A0C-C85A-4A57-BF59-3EE8DA5F08FF}">
      <dgm:prSet/>
      <dgm:spPr/>
      <dgm:t>
        <a:bodyPr/>
        <a:lstStyle/>
        <a:p>
          <a:endParaRPr lang="en-US"/>
        </a:p>
      </dgm:t>
    </dgm:pt>
    <dgm:pt modelId="{DB387216-741A-4C37-AB02-A9DC8C7ED323}" type="pres">
      <dgm:prSet presAssocID="{19CA4692-717F-4161-9BF2-0F67BC3494F4}" presName="root" presStyleCnt="0">
        <dgm:presLayoutVars>
          <dgm:dir/>
          <dgm:resizeHandles val="exact"/>
        </dgm:presLayoutVars>
      </dgm:prSet>
      <dgm:spPr/>
    </dgm:pt>
    <dgm:pt modelId="{29933975-B605-4274-BCB4-CB0FD37FE4E0}" type="pres">
      <dgm:prSet presAssocID="{88195679-7D1B-492C-860A-3A8BE5C3EE6E}" presName="compNode" presStyleCnt="0"/>
      <dgm:spPr/>
    </dgm:pt>
    <dgm:pt modelId="{9625A7F0-467B-4B80-962A-E0E252CE1237}" type="pres">
      <dgm:prSet presAssocID="{88195679-7D1B-492C-860A-3A8BE5C3EE6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FE058F8-0E1E-4B7E-998B-197F0EBBD4F8}" type="pres">
      <dgm:prSet presAssocID="{88195679-7D1B-492C-860A-3A8BE5C3EE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A218C0EA-7AAD-4D54-A24A-BC35DFB432DF}" type="pres">
      <dgm:prSet presAssocID="{88195679-7D1B-492C-860A-3A8BE5C3EE6E}" presName="spaceRect" presStyleCnt="0"/>
      <dgm:spPr/>
    </dgm:pt>
    <dgm:pt modelId="{999DB6CB-7112-4FC4-BB4F-D73C84062D92}" type="pres">
      <dgm:prSet presAssocID="{88195679-7D1B-492C-860A-3A8BE5C3EE6E}" presName="textRect" presStyleLbl="revTx" presStyleIdx="0" presStyleCnt="5">
        <dgm:presLayoutVars>
          <dgm:chMax val="1"/>
          <dgm:chPref val="1"/>
        </dgm:presLayoutVars>
      </dgm:prSet>
      <dgm:spPr/>
    </dgm:pt>
    <dgm:pt modelId="{B2B92C19-BEC0-497B-83CA-C2FDD23605C0}" type="pres">
      <dgm:prSet presAssocID="{6CA6D58B-E07E-4882-847A-722A5E9B3D23}" presName="sibTrans" presStyleCnt="0"/>
      <dgm:spPr/>
    </dgm:pt>
    <dgm:pt modelId="{D30E64B0-315D-4497-9D14-10DBE1794AFA}" type="pres">
      <dgm:prSet presAssocID="{48BAFC8D-C522-46DC-95DB-FE64947ED32D}" presName="compNode" presStyleCnt="0"/>
      <dgm:spPr/>
    </dgm:pt>
    <dgm:pt modelId="{02AF39AE-EFB5-4BE4-8C9C-669D3B098624}" type="pres">
      <dgm:prSet presAssocID="{48BAFC8D-C522-46DC-95DB-FE64947ED32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25187C9-4C97-4987-B7AF-89A38F6AF23C}" type="pres">
      <dgm:prSet presAssocID="{48BAFC8D-C522-46DC-95DB-FE64947ED3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49DE8C79-12A7-4F8D-9D67-E62EDF2E5EE8}" type="pres">
      <dgm:prSet presAssocID="{48BAFC8D-C522-46DC-95DB-FE64947ED32D}" presName="spaceRect" presStyleCnt="0"/>
      <dgm:spPr/>
    </dgm:pt>
    <dgm:pt modelId="{3EEF2320-3E5A-48EA-ACB2-A1A2C3B14A47}" type="pres">
      <dgm:prSet presAssocID="{48BAFC8D-C522-46DC-95DB-FE64947ED32D}" presName="textRect" presStyleLbl="revTx" presStyleIdx="1" presStyleCnt="5">
        <dgm:presLayoutVars>
          <dgm:chMax val="1"/>
          <dgm:chPref val="1"/>
        </dgm:presLayoutVars>
      </dgm:prSet>
      <dgm:spPr/>
    </dgm:pt>
    <dgm:pt modelId="{12A2FD1A-7B05-4F2E-8481-F97F70304939}" type="pres">
      <dgm:prSet presAssocID="{CB78913D-6C57-40D3-A604-2CFEB8F57163}" presName="sibTrans" presStyleCnt="0"/>
      <dgm:spPr/>
    </dgm:pt>
    <dgm:pt modelId="{8DA1C725-F0C9-4FB0-9060-310C54B99E38}" type="pres">
      <dgm:prSet presAssocID="{D4B7DDF3-65DC-47EF-880E-9A1C8272289D}" presName="compNode" presStyleCnt="0"/>
      <dgm:spPr/>
    </dgm:pt>
    <dgm:pt modelId="{D33C0353-8B64-4DCE-871E-AB87ABBC3F34}" type="pres">
      <dgm:prSet presAssocID="{D4B7DDF3-65DC-47EF-880E-9A1C8272289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16D6F4-F6DB-4A37-8D5C-24CDE0F7DA0C}" type="pres">
      <dgm:prSet presAssocID="{D4B7DDF3-65DC-47EF-880E-9A1C827228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0B235968-3C97-4B23-90EB-4FA1862947B4}" type="pres">
      <dgm:prSet presAssocID="{D4B7DDF3-65DC-47EF-880E-9A1C8272289D}" presName="spaceRect" presStyleCnt="0"/>
      <dgm:spPr/>
    </dgm:pt>
    <dgm:pt modelId="{D9985929-A015-452D-8D09-44FA26BE490E}" type="pres">
      <dgm:prSet presAssocID="{D4B7DDF3-65DC-47EF-880E-9A1C8272289D}" presName="textRect" presStyleLbl="revTx" presStyleIdx="2" presStyleCnt="5">
        <dgm:presLayoutVars>
          <dgm:chMax val="1"/>
          <dgm:chPref val="1"/>
        </dgm:presLayoutVars>
      </dgm:prSet>
      <dgm:spPr/>
    </dgm:pt>
    <dgm:pt modelId="{F344F85F-7811-4F65-BFF9-D7E44A954FB7}" type="pres">
      <dgm:prSet presAssocID="{9FF080C0-4ED5-40AB-93E7-921216DBD164}" presName="sibTrans" presStyleCnt="0"/>
      <dgm:spPr/>
    </dgm:pt>
    <dgm:pt modelId="{70906140-15DF-4AC2-98F7-57C7B3A0BE5C}" type="pres">
      <dgm:prSet presAssocID="{A5B2F082-4586-4920-A4D5-AADB80DD082B}" presName="compNode" presStyleCnt="0"/>
      <dgm:spPr/>
    </dgm:pt>
    <dgm:pt modelId="{DAF5D307-34D3-45B5-BE26-6B1186699980}" type="pres">
      <dgm:prSet presAssocID="{A5B2F082-4586-4920-A4D5-AADB80DD082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656463-225F-4B83-B316-5C3E90E61FBD}" type="pres">
      <dgm:prSet presAssocID="{A5B2F082-4586-4920-A4D5-AADB80DD08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ll"/>
        </a:ext>
      </dgm:extLst>
    </dgm:pt>
    <dgm:pt modelId="{9FEDBD8D-196B-457B-8160-3EEC61D73CCF}" type="pres">
      <dgm:prSet presAssocID="{A5B2F082-4586-4920-A4D5-AADB80DD082B}" presName="spaceRect" presStyleCnt="0"/>
      <dgm:spPr/>
    </dgm:pt>
    <dgm:pt modelId="{3CF0EDCD-EDB0-4A27-99D5-B7D6199CFA89}" type="pres">
      <dgm:prSet presAssocID="{A5B2F082-4586-4920-A4D5-AADB80DD082B}" presName="textRect" presStyleLbl="revTx" presStyleIdx="3" presStyleCnt="5">
        <dgm:presLayoutVars>
          <dgm:chMax val="1"/>
          <dgm:chPref val="1"/>
        </dgm:presLayoutVars>
      </dgm:prSet>
      <dgm:spPr/>
    </dgm:pt>
    <dgm:pt modelId="{D6901666-E8FE-4B8F-8C8C-0FC8811B7E83}" type="pres">
      <dgm:prSet presAssocID="{034487F4-C576-42A5-92DE-BC1088F8B0B2}" presName="sibTrans" presStyleCnt="0"/>
      <dgm:spPr/>
    </dgm:pt>
    <dgm:pt modelId="{9BD893B6-8996-4C92-AB94-2C0D2A52B0DD}" type="pres">
      <dgm:prSet presAssocID="{CA1ADF6E-1F79-4B4F-8DB3-A4B3EAC29CE2}" presName="compNode" presStyleCnt="0"/>
      <dgm:spPr/>
    </dgm:pt>
    <dgm:pt modelId="{FC59D082-8EC5-47C7-8C79-8FA5782DC3E2}" type="pres">
      <dgm:prSet presAssocID="{CA1ADF6E-1F79-4B4F-8DB3-A4B3EAC29CE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583A37-1430-43FF-A877-7F451BEFB7B4}" type="pres">
      <dgm:prSet presAssocID="{CA1ADF6E-1F79-4B4F-8DB3-A4B3EAC29C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FEA50CB9-E3D2-490B-BDD2-08505DD3CBA1}" type="pres">
      <dgm:prSet presAssocID="{CA1ADF6E-1F79-4B4F-8DB3-A4B3EAC29CE2}" presName="spaceRect" presStyleCnt="0"/>
      <dgm:spPr/>
    </dgm:pt>
    <dgm:pt modelId="{BBA16E85-31E6-4C36-8C38-4A957D09E5CC}" type="pres">
      <dgm:prSet presAssocID="{CA1ADF6E-1F79-4B4F-8DB3-A4B3EAC29C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590A0C-C85A-4A57-BF59-3EE8DA5F08FF}" srcId="{19CA4692-717F-4161-9BF2-0F67BC3494F4}" destId="{CA1ADF6E-1F79-4B4F-8DB3-A4B3EAC29CE2}" srcOrd="4" destOrd="0" parTransId="{5C85BE97-941C-4E4C-BA0E-692EAF12C04A}" sibTransId="{B19BFD33-AF9E-45F3-B341-9627A9C28C41}"/>
    <dgm:cxn modelId="{79449B24-D8B9-4F3F-90E8-6EA676681490}" type="presOf" srcId="{19CA4692-717F-4161-9BF2-0F67BC3494F4}" destId="{DB387216-741A-4C37-AB02-A9DC8C7ED323}" srcOrd="0" destOrd="0" presId="urn:microsoft.com/office/officeart/2018/5/layout/IconLeafLabelList"/>
    <dgm:cxn modelId="{54971331-2F9C-4E02-805C-2E2546F6CF7E}" type="presOf" srcId="{88195679-7D1B-492C-860A-3A8BE5C3EE6E}" destId="{999DB6CB-7112-4FC4-BB4F-D73C84062D92}" srcOrd="0" destOrd="0" presId="urn:microsoft.com/office/officeart/2018/5/layout/IconLeafLabelList"/>
    <dgm:cxn modelId="{1960E138-7F4A-40ED-A522-E57F366BC822}" srcId="{19CA4692-717F-4161-9BF2-0F67BC3494F4}" destId="{48BAFC8D-C522-46DC-95DB-FE64947ED32D}" srcOrd="1" destOrd="0" parTransId="{F7CFDDB3-32FD-4C53-8F83-7071DA1CBBA5}" sibTransId="{CB78913D-6C57-40D3-A604-2CFEB8F57163}"/>
    <dgm:cxn modelId="{2B90BE51-D439-4B65-921F-1273417FB4E1}" srcId="{19CA4692-717F-4161-9BF2-0F67BC3494F4}" destId="{D4B7DDF3-65DC-47EF-880E-9A1C8272289D}" srcOrd="2" destOrd="0" parTransId="{388D1CCC-502D-4510-BD69-AF146D626417}" sibTransId="{9FF080C0-4ED5-40AB-93E7-921216DBD164}"/>
    <dgm:cxn modelId="{04B94A75-406E-4A61-B020-7829556E8841}" type="presOf" srcId="{D4B7DDF3-65DC-47EF-880E-9A1C8272289D}" destId="{D9985929-A015-452D-8D09-44FA26BE490E}" srcOrd="0" destOrd="0" presId="urn:microsoft.com/office/officeart/2018/5/layout/IconLeafLabelList"/>
    <dgm:cxn modelId="{2BD0A08C-2CF6-48F1-BE04-425C8D19FABA}" type="presOf" srcId="{CA1ADF6E-1F79-4B4F-8DB3-A4B3EAC29CE2}" destId="{BBA16E85-31E6-4C36-8C38-4A957D09E5CC}" srcOrd="0" destOrd="0" presId="urn:microsoft.com/office/officeart/2018/5/layout/IconLeafLabelList"/>
    <dgm:cxn modelId="{E5486692-C5D8-4301-AB92-D5BE5F663FA8}" srcId="{19CA4692-717F-4161-9BF2-0F67BC3494F4}" destId="{88195679-7D1B-492C-860A-3A8BE5C3EE6E}" srcOrd="0" destOrd="0" parTransId="{CDC4810E-5806-46A4-A834-2E31B64C48D1}" sibTransId="{6CA6D58B-E07E-4882-847A-722A5E9B3D23}"/>
    <dgm:cxn modelId="{06B008A5-7E52-43CD-8128-3C5AFE170CEB}" type="presOf" srcId="{48BAFC8D-C522-46DC-95DB-FE64947ED32D}" destId="{3EEF2320-3E5A-48EA-ACB2-A1A2C3B14A47}" srcOrd="0" destOrd="0" presId="urn:microsoft.com/office/officeart/2018/5/layout/IconLeafLabelList"/>
    <dgm:cxn modelId="{C7CCD8BF-209F-494D-8BE2-3442553ECBFE}" type="presOf" srcId="{A5B2F082-4586-4920-A4D5-AADB80DD082B}" destId="{3CF0EDCD-EDB0-4A27-99D5-B7D6199CFA89}" srcOrd="0" destOrd="0" presId="urn:microsoft.com/office/officeart/2018/5/layout/IconLeafLabelList"/>
    <dgm:cxn modelId="{5C11D3E5-01DF-4B34-BDFD-3CA0021942B4}" srcId="{19CA4692-717F-4161-9BF2-0F67BC3494F4}" destId="{A5B2F082-4586-4920-A4D5-AADB80DD082B}" srcOrd="3" destOrd="0" parTransId="{903BD26B-75A1-46AD-BBF7-E5F2D3D652B9}" sibTransId="{034487F4-C576-42A5-92DE-BC1088F8B0B2}"/>
    <dgm:cxn modelId="{5825D2A6-129F-4C69-8F1E-AF45AF442D82}" type="presParOf" srcId="{DB387216-741A-4C37-AB02-A9DC8C7ED323}" destId="{29933975-B605-4274-BCB4-CB0FD37FE4E0}" srcOrd="0" destOrd="0" presId="urn:microsoft.com/office/officeart/2018/5/layout/IconLeafLabelList"/>
    <dgm:cxn modelId="{BA078934-FBED-44E3-80FF-BF5A277E75D0}" type="presParOf" srcId="{29933975-B605-4274-BCB4-CB0FD37FE4E0}" destId="{9625A7F0-467B-4B80-962A-E0E252CE1237}" srcOrd="0" destOrd="0" presId="urn:microsoft.com/office/officeart/2018/5/layout/IconLeafLabelList"/>
    <dgm:cxn modelId="{F5FDD979-CA57-4989-88C5-0AEE3EC803B3}" type="presParOf" srcId="{29933975-B605-4274-BCB4-CB0FD37FE4E0}" destId="{7FE058F8-0E1E-4B7E-998B-197F0EBBD4F8}" srcOrd="1" destOrd="0" presId="urn:microsoft.com/office/officeart/2018/5/layout/IconLeafLabelList"/>
    <dgm:cxn modelId="{139BD243-9EF9-4445-BDCF-BABC03986325}" type="presParOf" srcId="{29933975-B605-4274-BCB4-CB0FD37FE4E0}" destId="{A218C0EA-7AAD-4D54-A24A-BC35DFB432DF}" srcOrd="2" destOrd="0" presId="urn:microsoft.com/office/officeart/2018/5/layout/IconLeafLabelList"/>
    <dgm:cxn modelId="{85DEC98C-EEAA-4DF7-9BC4-2A383D9760DC}" type="presParOf" srcId="{29933975-B605-4274-BCB4-CB0FD37FE4E0}" destId="{999DB6CB-7112-4FC4-BB4F-D73C84062D92}" srcOrd="3" destOrd="0" presId="urn:microsoft.com/office/officeart/2018/5/layout/IconLeafLabelList"/>
    <dgm:cxn modelId="{37F59E16-9598-4BDE-ACD8-9D286D905848}" type="presParOf" srcId="{DB387216-741A-4C37-AB02-A9DC8C7ED323}" destId="{B2B92C19-BEC0-497B-83CA-C2FDD23605C0}" srcOrd="1" destOrd="0" presId="urn:microsoft.com/office/officeart/2018/5/layout/IconLeafLabelList"/>
    <dgm:cxn modelId="{A57AE9D7-DB46-4A94-8924-51CFB484E034}" type="presParOf" srcId="{DB387216-741A-4C37-AB02-A9DC8C7ED323}" destId="{D30E64B0-315D-4497-9D14-10DBE1794AFA}" srcOrd="2" destOrd="0" presId="urn:microsoft.com/office/officeart/2018/5/layout/IconLeafLabelList"/>
    <dgm:cxn modelId="{7D0E69CE-1722-422E-9B9E-EF84CE302270}" type="presParOf" srcId="{D30E64B0-315D-4497-9D14-10DBE1794AFA}" destId="{02AF39AE-EFB5-4BE4-8C9C-669D3B098624}" srcOrd="0" destOrd="0" presId="urn:microsoft.com/office/officeart/2018/5/layout/IconLeafLabelList"/>
    <dgm:cxn modelId="{80CF96B5-87C7-4D4B-9F04-3BB05362586E}" type="presParOf" srcId="{D30E64B0-315D-4497-9D14-10DBE1794AFA}" destId="{025187C9-4C97-4987-B7AF-89A38F6AF23C}" srcOrd="1" destOrd="0" presId="urn:microsoft.com/office/officeart/2018/5/layout/IconLeafLabelList"/>
    <dgm:cxn modelId="{9F813AF9-B4CA-4D08-8141-311EAA13C309}" type="presParOf" srcId="{D30E64B0-315D-4497-9D14-10DBE1794AFA}" destId="{49DE8C79-12A7-4F8D-9D67-E62EDF2E5EE8}" srcOrd="2" destOrd="0" presId="urn:microsoft.com/office/officeart/2018/5/layout/IconLeafLabelList"/>
    <dgm:cxn modelId="{45282434-3DC9-4635-8AE2-7157C21D7867}" type="presParOf" srcId="{D30E64B0-315D-4497-9D14-10DBE1794AFA}" destId="{3EEF2320-3E5A-48EA-ACB2-A1A2C3B14A47}" srcOrd="3" destOrd="0" presId="urn:microsoft.com/office/officeart/2018/5/layout/IconLeafLabelList"/>
    <dgm:cxn modelId="{8E6234B0-1735-4EFD-BD37-98C710919325}" type="presParOf" srcId="{DB387216-741A-4C37-AB02-A9DC8C7ED323}" destId="{12A2FD1A-7B05-4F2E-8481-F97F70304939}" srcOrd="3" destOrd="0" presId="urn:microsoft.com/office/officeart/2018/5/layout/IconLeafLabelList"/>
    <dgm:cxn modelId="{9FC30317-AC65-49BF-96EF-1CD25E8050F5}" type="presParOf" srcId="{DB387216-741A-4C37-AB02-A9DC8C7ED323}" destId="{8DA1C725-F0C9-4FB0-9060-310C54B99E38}" srcOrd="4" destOrd="0" presId="urn:microsoft.com/office/officeart/2018/5/layout/IconLeafLabelList"/>
    <dgm:cxn modelId="{126B274B-AE7E-4040-8E93-A7BA25C6E284}" type="presParOf" srcId="{8DA1C725-F0C9-4FB0-9060-310C54B99E38}" destId="{D33C0353-8B64-4DCE-871E-AB87ABBC3F34}" srcOrd="0" destOrd="0" presId="urn:microsoft.com/office/officeart/2018/5/layout/IconLeafLabelList"/>
    <dgm:cxn modelId="{9432459F-2DBB-471C-A827-895006F7F0AA}" type="presParOf" srcId="{8DA1C725-F0C9-4FB0-9060-310C54B99E38}" destId="{CE16D6F4-F6DB-4A37-8D5C-24CDE0F7DA0C}" srcOrd="1" destOrd="0" presId="urn:microsoft.com/office/officeart/2018/5/layout/IconLeafLabelList"/>
    <dgm:cxn modelId="{5E34C470-2F12-4746-A40E-FD4B33C12CAB}" type="presParOf" srcId="{8DA1C725-F0C9-4FB0-9060-310C54B99E38}" destId="{0B235968-3C97-4B23-90EB-4FA1862947B4}" srcOrd="2" destOrd="0" presId="urn:microsoft.com/office/officeart/2018/5/layout/IconLeafLabelList"/>
    <dgm:cxn modelId="{62CC25F1-9BCB-4418-B906-364F27BE161F}" type="presParOf" srcId="{8DA1C725-F0C9-4FB0-9060-310C54B99E38}" destId="{D9985929-A015-452D-8D09-44FA26BE490E}" srcOrd="3" destOrd="0" presId="urn:microsoft.com/office/officeart/2018/5/layout/IconLeafLabelList"/>
    <dgm:cxn modelId="{96675EE5-3F9B-4AAF-AE00-A6FF4F9D3CD2}" type="presParOf" srcId="{DB387216-741A-4C37-AB02-A9DC8C7ED323}" destId="{F344F85F-7811-4F65-BFF9-D7E44A954FB7}" srcOrd="5" destOrd="0" presId="urn:microsoft.com/office/officeart/2018/5/layout/IconLeafLabelList"/>
    <dgm:cxn modelId="{E82CC6C5-7CB6-48C1-81D3-8E986F61F17B}" type="presParOf" srcId="{DB387216-741A-4C37-AB02-A9DC8C7ED323}" destId="{70906140-15DF-4AC2-98F7-57C7B3A0BE5C}" srcOrd="6" destOrd="0" presId="urn:microsoft.com/office/officeart/2018/5/layout/IconLeafLabelList"/>
    <dgm:cxn modelId="{618FF8D8-2672-4918-948E-CF279FA13ABE}" type="presParOf" srcId="{70906140-15DF-4AC2-98F7-57C7B3A0BE5C}" destId="{DAF5D307-34D3-45B5-BE26-6B1186699980}" srcOrd="0" destOrd="0" presId="urn:microsoft.com/office/officeart/2018/5/layout/IconLeafLabelList"/>
    <dgm:cxn modelId="{EAFCFB13-AA10-4DC7-A52F-5D2FB6AE315D}" type="presParOf" srcId="{70906140-15DF-4AC2-98F7-57C7B3A0BE5C}" destId="{4E656463-225F-4B83-B316-5C3E90E61FBD}" srcOrd="1" destOrd="0" presId="urn:microsoft.com/office/officeart/2018/5/layout/IconLeafLabelList"/>
    <dgm:cxn modelId="{3C0856A5-D495-46C0-9D9A-5665BCA3A1D6}" type="presParOf" srcId="{70906140-15DF-4AC2-98F7-57C7B3A0BE5C}" destId="{9FEDBD8D-196B-457B-8160-3EEC61D73CCF}" srcOrd="2" destOrd="0" presId="urn:microsoft.com/office/officeart/2018/5/layout/IconLeafLabelList"/>
    <dgm:cxn modelId="{EB4EE121-AACC-462F-BE51-87F28C1E04D5}" type="presParOf" srcId="{70906140-15DF-4AC2-98F7-57C7B3A0BE5C}" destId="{3CF0EDCD-EDB0-4A27-99D5-B7D6199CFA89}" srcOrd="3" destOrd="0" presId="urn:microsoft.com/office/officeart/2018/5/layout/IconLeafLabelList"/>
    <dgm:cxn modelId="{8218A643-664D-4973-9198-24C82E8CF985}" type="presParOf" srcId="{DB387216-741A-4C37-AB02-A9DC8C7ED323}" destId="{D6901666-E8FE-4B8F-8C8C-0FC8811B7E83}" srcOrd="7" destOrd="0" presId="urn:microsoft.com/office/officeart/2018/5/layout/IconLeafLabelList"/>
    <dgm:cxn modelId="{503B0D4A-19AF-4FAD-BC2C-F430A244C0E4}" type="presParOf" srcId="{DB387216-741A-4C37-AB02-A9DC8C7ED323}" destId="{9BD893B6-8996-4C92-AB94-2C0D2A52B0DD}" srcOrd="8" destOrd="0" presId="urn:microsoft.com/office/officeart/2018/5/layout/IconLeafLabelList"/>
    <dgm:cxn modelId="{6B8269D7-549A-4CDE-A668-408285A0C156}" type="presParOf" srcId="{9BD893B6-8996-4C92-AB94-2C0D2A52B0DD}" destId="{FC59D082-8EC5-47C7-8C79-8FA5782DC3E2}" srcOrd="0" destOrd="0" presId="urn:microsoft.com/office/officeart/2018/5/layout/IconLeafLabelList"/>
    <dgm:cxn modelId="{29E206D2-20F2-42E1-BEBA-845FD448EE1E}" type="presParOf" srcId="{9BD893B6-8996-4C92-AB94-2C0D2A52B0DD}" destId="{80583A37-1430-43FF-A877-7F451BEFB7B4}" srcOrd="1" destOrd="0" presId="urn:microsoft.com/office/officeart/2018/5/layout/IconLeafLabelList"/>
    <dgm:cxn modelId="{A57FB613-1076-4F08-B6A7-F7FDCFA2CCC9}" type="presParOf" srcId="{9BD893B6-8996-4C92-AB94-2C0D2A52B0DD}" destId="{FEA50CB9-E3D2-490B-BDD2-08505DD3CBA1}" srcOrd="2" destOrd="0" presId="urn:microsoft.com/office/officeart/2018/5/layout/IconLeafLabelList"/>
    <dgm:cxn modelId="{33D0860E-1CCD-4C67-8CD2-835C22527A1A}" type="presParOf" srcId="{9BD893B6-8996-4C92-AB94-2C0D2A52B0DD}" destId="{BBA16E85-31E6-4C36-8C38-4A957D09E5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7FB6C-6E80-4179-8D63-AE585F099764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F3954-CB4F-4015-B84C-B363B7E8C9C3}">
      <dgm:prSet/>
      <dgm:spPr/>
      <dgm:t>
        <a:bodyPr/>
        <a:lstStyle/>
        <a:p>
          <a:r>
            <a:rPr lang="en-US" b="1" i="0" dirty="0"/>
            <a:t>Bill Generation</a:t>
          </a:r>
          <a:endParaRPr lang="en-US" dirty="0"/>
        </a:p>
      </dgm:t>
    </dgm:pt>
    <dgm:pt modelId="{7E576945-950F-4CFE-B4FA-4A5D6BB5DB8E}" type="parTrans" cxnId="{A1AC1845-EC7B-45EC-BDEC-A29B7874655F}">
      <dgm:prSet/>
      <dgm:spPr/>
      <dgm:t>
        <a:bodyPr/>
        <a:lstStyle/>
        <a:p>
          <a:endParaRPr lang="en-US"/>
        </a:p>
      </dgm:t>
    </dgm:pt>
    <dgm:pt modelId="{91AF9A26-2B38-4250-BE8C-2F977B9652C3}" type="sibTrans" cxnId="{A1AC1845-EC7B-45EC-BDEC-A29B7874655F}">
      <dgm:prSet/>
      <dgm:spPr/>
      <dgm:t>
        <a:bodyPr/>
        <a:lstStyle/>
        <a:p>
          <a:endParaRPr lang="en-US"/>
        </a:p>
      </dgm:t>
    </dgm:pt>
    <dgm:pt modelId="{E5EAE65B-631B-4592-AD13-FF56FC407114}">
      <dgm:prSet/>
      <dgm:spPr/>
      <dgm:t>
        <a:bodyPr/>
        <a:lstStyle/>
        <a:p>
          <a:r>
            <a:rPr lang="en-US" b="1" i="0" dirty="0"/>
            <a:t>Meter-based Billing (Rentals)</a:t>
          </a:r>
          <a:endParaRPr lang="en-US" dirty="0"/>
        </a:p>
      </dgm:t>
    </dgm:pt>
    <dgm:pt modelId="{CF2F4CC7-71C9-45BF-9136-387CEFB0E2C0}" type="parTrans" cxnId="{C8CD587D-456C-4E7F-BE3B-A7A7ADF6B89D}">
      <dgm:prSet/>
      <dgm:spPr/>
      <dgm:t>
        <a:bodyPr/>
        <a:lstStyle/>
        <a:p>
          <a:endParaRPr lang="en-US"/>
        </a:p>
      </dgm:t>
    </dgm:pt>
    <dgm:pt modelId="{505AB56E-DB47-4301-843A-42CA5B112A5F}" type="sibTrans" cxnId="{C8CD587D-456C-4E7F-BE3B-A7A7ADF6B89D}">
      <dgm:prSet/>
      <dgm:spPr/>
      <dgm:t>
        <a:bodyPr/>
        <a:lstStyle/>
        <a:p>
          <a:endParaRPr lang="en-US"/>
        </a:p>
      </dgm:t>
    </dgm:pt>
    <dgm:pt modelId="{37FF7368-D2F6-460D-80F8-3F05FA65CE49}">
      <dgm:prSet/>
      <dgm:spPr/>
      <dgm:t>
        <a:bodyPr/>
        <a:lstStyle/>
        <a:p>
          <a:r>
            <a:rPr lang="en-US" b="1" dirty="0"/>
            <a:t>Additional Charges</a:t>
          </a:r>
          <a:endParaRPr lang="en-US" dirty="0"/>
        </a:p>
      </dgm:t>
    </dgm:pt>
    <dgm:pt modelId="{1B122A19-AFD2-4DA3-8480-D28F40D140E2}" type="parTrans" cxnId="{0411F556-D5FD-48C2-BB04-EBF015CBAC35}">
      <dgm:prSet/>
      <dgm:spPr/>
      <dgm:t>
        <a:bodyPr/>
        <a:lstStyle/>
        <a:p>
          <a:endParaRPr lang="en-US"/>
        </a:p>
      </dgm:t>
    </dgm:pt>
    <dgm:pt modelId="{1DE416BC-13DC-4A5D-AC62-7BC8FCC55F87}" type="sibTrans" cxnId="{0411F556-D5FD-48C2-BB04-EBF015CBAC35}">
      <dgm:prSet/>
      <dgm:spPr/>
      <dgm:t>
        <a:bodyPr/>
        <a:lstStyle/>
        <a:p>
          <a:endParaRPr lang="en-US"/>
        </a:p>
      </dgm:t>
    </dgm:pt>
    <dgm:pt modelId="{DB6A603A-E028-438A-A912-410DC2B231B2}">
      <dgm:prSet/>
      <dgm:spPr/>
      <dgm:t>
        <a:bodyPr/>
        <a:lstStyle/>
        <a:p>
          <a:r>
            <a:rPr lang="en-US" b="1" dirty="0"/>
            <a:t>Payment Processing</a:t>
          </a:r>
          <a:endParaRPr lang="en-US" dirty="0"/>
        </a:p>
      </dgm:t>
    </dgm:pt>
    <dgm:pt modelId="{D8405CC6-5BA1-4B94-B85B-0B1631B66E90}" type="parTrans" cxnId="{C9E5097C-10EE-44EC-B167-10DF5C6AC913}">
      <dgm:prSet/>
      <dgm:spPr/>
      <dgm:t>
        <a:bodyPr/>
        <a:lstStyle/>
        <a:p>
          <a:endParaRPr lang="en-US"/>
        </a:p>
      </dgm:t>
    </dgm:pt>
    <dgm:pt modelId="{D64EAFD8-C8FC-48E3-A045-B5E24665B4CF}" type="sibTrans" cxnId="{C9E5097C-10EE-44EC-B167-10DF5C6AC913}">
      <dgm:prSet/>
      <dgm:spPr/>
      <dgm:t>
        <a:bodyPr/>
        <a:lstStyle/>
        <a:p>
          <a:endParaRPr lang="en-US"/>
        </a:p>
      </dgm:t>
    </dgm:pt>
    <dgm:pt modelId="{09F03207-4229-4D47-868C-225941280D82}">
      <dgm:prSet/>
      <dgm:spPr/>
      <dgm:t>
        <a:bodyPr/>
        <a:lstStyle/>
        <a:p>
          <a:r>
            <a:rPr lang="en-US" b="1" dirty="0"/>
            <a:t>Payment History</a:t>
          </a:r>
          <a:endParaRPr lang="en-US" dirty="0"/>
        </a:p>
      </dgm:t>
    </dgm:pt>
    <dgm:pt modelId="{FA6CFBE2-7432-4C6C-A4DC-C90ED8F1AC28}" type="parTrans" cxnId="{B716DD7F-B7D2-4D27-9B1E-C4A10D1B1BDC}">
      <dgm:prSet/>
      <dgm:spPr/>
      <dgm:t>
        <a:bodyPr/>
        <a:lstStyle/>
        <a:p>
          <a:endParaRPr lang="en-US"/>
        </a:p>
      </dgm:t>
    </dgm:pt>
    <dgm:pt modelId="{34E5FA0A-D5C9-4F89-BD90-6BF74FA6D57E}" type="sibTrans" cxnId="{B716DD7F-B7D2-4D27-9B1E-C4A10D1B1BDC}">
      <dgm:prSet/>
      <dgm:spPr/>
      <dgm:t>
        <a:bodyPr/>
        <a:lstStyle/>
        <a:p>
          <a:endParaRPr lang="en-US"/>
        </a:p>
      </dgm:t>
    </dgm:pt>
    <dgm:pt modelId="{7BE1C60C-E9AD-4162-8F7C-98793CED0231}" type="pres">
      <dgm:prSet presAssocID="{2937FB6C-6E80-4179-8D63-AE585F0997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18975D-E0CD-47F1-818D-C65AF8AA74C3}" type="pres">
      <dgm:prSet presAssocID="{1ECF3954-CB4F-4015-B84C-B363B7E8C9C3}" presName="hierRoot1" presStyleCnt="0"/>
      <dgm:spPr/>
    </dgm:pt>
    <dgm:pt modelId="{0C169BC3-A79D-47CB-9EA3-15832273414D}" type="pres">
      <dgm:prSet presAssocID="{1ECF3954-CB4F-4015-B84C-B363B7E8C9C3}" presName="composite" presStyleCnt="0"/>
      <dgm:spPr/>
    </dgm:pt>
    <dgm:pt modelId="{9BD945A4-4EDC-4719-A982-AE9FD13726CA}" type="pres">
      <dgm:prSet presAssocID="{1ECF3954-CB4F-4015-B84C-B363B7E8C9C3}" presName="background" presStyleLbl="node0" presStyleIdx="0" presStyleCnt="5"/>
      <dgm:spPr/>
    </dgm:pt>
    <dgm:pt modelId="{5904D4B4-425D-4147-A24C-DF82073825F7}" type="pres">
      <dgm:prSet presAssocID="{1ECF3954-CB4F-4015-B84C-B363B7E8C9C3}" presName="text" presStyleLbl="fgAcc0" presStyleIdx="0" presStyleCnt="5">
        <dgm:presLayoutVars>
          <dgm:chPref val="3"/>
        </dgm:presLayoutVars>
      </dgm:prSet>
      <dgm:spPr/>
    </dgm:pt>
    <dgm:pt modelId="{5B1EFD4C-1FC4-4D67-A1FC-D9854B84F3A8}" type="pres">
      <dgm:prSet presAssocID="{1ECF3954-CB4F-4015-B84C-B363B7E8C9C3}" presName="hierChild2" presStyleCnt="0"/>
      <dgm:spPr/>
    </dgm:pt>
    <dgm:pt modelId="{8AB70560-07E3-448F-9861-E314A89E4E15}" type="pres">
      <dgm:prSet presAssocID="{E5EAE65B-631B-4592-AD13-FF56FC407114}" presName="hierRoot1" presStyleCnt="0"/>
      <dgm:spPr/>
    </dgm:pt>
    <dgm:pt modelId="{64803129-A653-47F6-AF27-49F7A992723D}" type="pres">
      <dgm:prSet presAssocID="{E5EAE65B-631B-4592-AD13-FF56FC407114}" presName="composite" presStyleCnt="0"/>
      <dgm:spPr/>
    </dgm:pt>
    <dgm:pt modelId="{9B6C26C8-5B8B-4D91-B155-3D00DF13FD3D}" type="pres">
      <dgm:prSet presAssocID="{E5EAE65B-631B-4592-AD13-FF56FC407114}" presName="background" presStyleLbl="node0" presStyleIdx="1" presStyleCnt="5"/>
      <dgm:spPr/>
    </dgm:pt>
    <dgm:pt modelId="{716F4CAC-4FE3-4D62-9721-92FF9A6D6B32}" type="pres">
      <dgm:prSet presAssocID="{E5EAE65B-631B-4592-AD13-FF56FC407114}" presName="text" presStyleLbl="fgAcc0" presStyleIdx="1" presStyleCnt="5">
        <dgm:presLayoutVars>
          <dgm:chPref val="3"/>
        </dgm:presLayoutVars>
      </dgm:prSet>
      <dgm:spPr/>
    </dgm:pt>
    <dgm:pt modelId="{E653CC19-D5C4-4100-A168-8F81D3F80AED}" type="pres">
      <dgm:prSet presAssocID="{E5EAE65B-631B-4592-AD13-FF56FC407114}" presName="hierChild2" presStyleCnt="0"/>
      <dgm:spPr/>
    </dgm:pt>
    <dgm:pt modelId="{2EAAA6F3-81CC-48AE-BFC0-6A4400AD9878}" type="pres">
      <dgm:prSet presAssocID="{37FF7368-D2F6-460D-80F8-3F05FA65CE49}" presName="hierRoot1" presStyleCnt="0"/>
      <dgm:spPr/>
    </dgm:pt>
    <dgm:pt modelId="{DDB4BA38-E5AB-4539-99F5-8FA131E64B3F}" type="pres">
      <dgm:prSet presAssocID="{37FF7368-D2F6-460D-80F8-3F05FA65CE49}" presName="composite" presStyleCnt="0"/>
      <dgm:spPr/>
    </dgm:pt>
    <dgm:pt modelId="{5E1E9390-5F4C-40F5-A2DC-1FA704C9211D}" type="pres">
      <dgm:prSet presAssocID="{37FF7368-D2F6-460D-80F8-3F05FA65CE49}" presName="background" presStyleLbl="node0" presStyleIdx="2" presStyleCnt="5"/>
      <dgm:spPr/>
    </dgm:pt>
    <dgm:pt modelId="{C3339237-F608-45DC-A991-0C255EFB652E}" type="pres">
      <dgm:prSet presAssocID="{37FF7368-D2F6-460D-80F8-3F05FA65CE49}" presName="text" presStyleLbl="fgAcc0" presStyleIdx="2" presStyleCnt="5">
        <dgm:presLayoutVars>
          <dgm:chPref val="3"/>
        </dgm:presLayoutVars>
      </dgm:prSet>
      <dgm:spPr/>
    </dgm:pt>
    <dgm:pt modelId="{D8152445-6A4D-4415-B102-B7C3B4CD8085}" type="pres">
      <dgm:prSet presAssocID="{37FF7368-D2F6-460D-80F8-3F05FA65CE49}" presName="hierChild2" presStyleCnt="0"/>
      <dgm:spPr/>
    </dgm:pt>
    <dgm:pt modelId="{481A48AF-2AB5-4D5A-A041-EE8E21D447AA}" type="pres">
      <dgm:prSet presAssocID="{DB6A603A-E028-438A-A912-410DC2B231B2}" presName="hierRoot1" presStyleCnt="0"/>
      <dgm:spPr/>
    </dgm:pt>
    <dgm:pt modelId="{44191C05-5447-4FCA-BDA7-1C3EEE5DC465}" type="pres">
      <dgm:prSet presAssocID="{DB6A603A-E028-438A-A912-410DC2B231B2}" presName="composite" presStyleCnt="0"/>
      <dgm:spPr/>
    </dgm:pt>
    <dgm:pt modelId="{D0B10BE2-2E5A-4C41-A5FE-7EC908F7A4D5}" type="pres">
      <dgm:prSet presAssocID="{DB6A603A-E028-438A-A912-410DC2B231B2}" presName="background" presStyleLbl="node0" presStyleIdx="3" presStyleCnt="5"/>
      <dgm:spPr/>
    </dgm:pt>
    <dgm:pt modelId="{B8B946BC-EA47-4C3B-B207-8D71FDC6ABF0}" type="pres">
      <dgm:prSet presAssocID="{DB6A603A-E028-438A-A912-410DC2B231B2}" presName="text" presStyleLbl="fgAcc0" presStyleIdx="3" presStyleCnt="5">
        <dgm:presLayoutVars>
          <dgm:chPref val="3"/>
        </dgm:presLayoutVars>
      </dgm:prSet>
      <dgm:spPr/>
    </dgm:pt>
    <dgm:pt modelId="{799F8ED3-626F-4A0B-A7AF-509E8160E4BB}" type="pres">
      <dgm:prSet presAssocID="{DB6A603A-E028-438A-A912-410DC2B231B2}" presName="hierChild2" presStyleCnt="0"/>
      <dgm:spPr/>
    </dgm:pt>
    <dgm:pt modelId="{F44C183F-4425-490E-8839-F3DFBF4FFF5E}" type="pres">
      <dgm:prSet presAssocID="{09F03207-4229-4D47-868C-225941280D82}" presName="hierRoot1" presStyleCnt="0"/>
      <dgm:spPr/>
    </dgm:pt>
    <dgm:pt modelId="{19893EA6-B4C8-487C-8229-AD7447EC4644}" type="pres">
      <dgm:prSet presAssocID="{09F03207-4229-4D47-868C-225941280D82}" presName="composite" presStyleCnt="0"/>
      <dgm:spPr/>
    </dgm:pt>
    <dgm:pt modelId="{ED6CF857-1732-46CF-B4BE-0FD62B48AC37}" type="pres">
      <dgm:prSet presAssocID="{09F03207-4229-4D47-868C-225941280D82}" presName="background" presStyleLbl="node0" presStyleIdx="4" presStyleCnt="5"/>
      <dgm:spPr/>
    </dgm:pt>
    <dgm:pt modelId="{BF59CCDD-D80C-4E9A-9ED0-0C60DBDF32E0}" type="pres">
      <dgm:prSet presAssocID="{09F03207-4229-4D47-868C-225941280D82}" presName="text" presStyleLbl="fgAcc0" presStyleIdx="4" presStyleCnt="5">
        <dgm:presLayoutVars>
          <dgm:chPref val="3"/>
        </dgm:presLayoutVars>
      </dgm:prSet>
      <dgm:spPr/>
    </dgm:pt>
    <dgm:pt modelId="{37FD1A36-2173-483F-9FDD-611C44091A19}" type="pres">
      <dgm:prSet presAssocID="{09F03207-4229-4D47-868C-225941280D82}" presName="hierChild2" presStyleCnt="0"/>
      <dgm:spPr/>
    </dgm:pt>
  </dgm:ptLst>
  <dgm:cxnLst>
    <dgm:cxn modelId="{0EBE6300-D81E-4ADD-A5AF-BD49B539267B}" type="presOf" srcId="{E5EAE65B-631B-4592-AD13-FF56FC407114}" destId="{716F4CAC-4FE3-4D62-9721-92FF9A6D6B32}" srcOrd="0" destOrd="0" presId="urn:microsoft.com/office/officeart/2005/8/layout/hierarchy1"/>
    <dgm:cxn modelId="{1FC27002-3867-412B-81A1-CFA9B98902F1}" type="presOf" srcId="{1ECF3954-CB4F-4015-B84C-B363B7E8C9C3}" destId="{5904D4B4-425D-4147-A24C-DF82073825F7}" srcOrd="0" destOrd="0" presId="urn:microsoft.com/office/officeart/2005/8/layout/hierarchy1"/>
    <dgm:cxn modelId="{2885131A-95F7-4E94-92CA-CE88EA32B840}" type="presOf" srcId="{DB6A603A-E028-438A-A912-410DC2B231B2}" destId="{B8B946BC-EA47-4C3B-B207-8D71FDC6ABF0}" srcOrd="0" destOrd="0" presId="urn:microsoft.com/office/officeart/2005/8/layout/hierarchy1"/>
    <dgm:cxn modelId="{2E3C3F2E-9F62-4E3F-80FA-D428B7826E87}" type="presOf" srcId="{37FF7368-D2F6-460D-80F8-3F05FA65CE49}" destId="{C3339237-F608-45DC-A991-0C255EFB652E}" srcOrd="0" destOrd="0" presId="urn:microsoft.com/office/officeart/2005/8/layout/hierarchy1"/>
    <dgm:cxn modelId="{2E5DA95D-43A0-41A6-960A-B699EBE8D1B6}" type="presOf" srcId="{2937FB6C-6E80-4179-8D63-AE585F099764}" destId="{7BE1C60C-E9AD-4162-8F7C-98793CED0231}" srcOrd="0" destOrd="0" presId="urn:microsoft.com/office/officeart/2005/8/layout/hierarchy1"/>
    <dgm:cxn modelId="{3B922862-6714-4C18-B3BD-53379D01940D}" type="presOf" srcId="{09F03207-4229-4D47-868C-225941280D82}" destId="{BF59CCDD-D80C-4E9A-9ED0-0C60DBDF32E0}" srcOrd="0" destOrd="0" presId="urn:microsoft.com/office/officeart/2005/8/layout/hierarchy1"/>
    <dgm:cxn modelId="{A1AC1845-EC7B-45EC-BDEC-A29B7874655F}" srcId="{2937FB6C-6E80-4179-8D63-AE585F099764}" destId="{1ECF3954-CB4F-4015-B84C-B363B7E8C9C3}" srcOrd="0" destOrd="0" parTransId="{7E576945-950F-4CFE-B4FA-4A5D6BB5DB8E}" sibTransId="{91AF9A26-2B38-4250-BE8C-2F977B9652C3}"/>
    <dgm:cxn modelId="{0411F556-D5FD-48C2-BB04-EBF015CBAC35}" srcId="{2937FB6C-6E80-4179-8D63-AE585F099764}" destId="{37FF7368-D2F6-460D-80F8-3F05FA65CE49}" srcOrd="2" destOrd="0" parTransId="{1B122A19-AFD2-4DA3-8480-D28F40D140E2}" sibTransId="{1DE416BC-13DC-4A5D-AC62-7BC8FCC55F87}"/>
    <dgm:cxn modelId="{C9E5097C-10EE-44EC-B167-10DF5C6AC913}" srcId="{2937FB6C-6E80-4179-8D63-AE585F099764}" destId="{DB6A603A-E028-438A-A912-410DC2B231B2}" srcOrd="3" destOrd="0" parTransId="{D8405CC6-5BA1-4B94-B85B-0B1631B66E90}" sibTransId="{D64EAFD8-C8FC-48E3-A045-B5E24665B4CF}"/>
    <dgm:cxn modelId="{C8CD587D-456C-4E7F-BE3B-A7A7ADF6B89D}" srcId="{2937FB6C-6E80-4179-8D63-AE585F099764}" destId="{E5EAE65B-631B-4592-AD13-FF56FC407114}" srcOrd="1" destOrd="0" parTransId="{CF2F4CC7-71C9-45BF-9136-387CEFB0E2C0}" sibTransId="{505AB56E-DB47-4301-843A-42CA5B112A5F}"/>
    <dgm:cxn modelId="{B716DD7F-B7D2-4D27-9B1E-C4A10D1B1BDC}" srcId="{2937FB6C-6E80-4179-8D63-AE585F099764}" destId="{09F03207-4229-4D47-868C-225941280D82}" srcOrd="4" destOrd="0" parTransId="{FA6CFBE2-7432-4C6C-A4DC-C90ED8F1AC28}" sibTransId="{34E5FA0A-D5C9-4F89-BD90-6BF74FA6D57E}"/>
    <dgm:cxn modelId="{23DEA2C8-831E-4A4E-B410-76A047465C67}" type="presParOf" srcId="{7BE1C60C-E9AD-4162-8F7C-98793CED0231}" destId="{5818975D-E0CD-47F1-818D-C65AF8AA74C3}" srcOrd="0" destOrd="0" presId="urn:microsoft.com/office/officeart/2005/8/layout/hierarchy1"/>
    <dgm:cxn modelId="{EC0D197C-43C7-43A3-AE96-4DBA0E2FE42C}" type="presParOf" srcId="{5818975D-E0CD-47F1-818D-C65AF8AA74C3}" destId="{0C169BC3-A79D-47CB-9EA3-15832273414D}" srcOrd="0" destOrd="0" presId="urn:microsoft.com/office/officeart/2005/8/layout/hierarchy1"/>
    <dgm:cxn modelId="{1F118441-630A-493E-A60E-F844BD200C9C}" type="presParOf" srcId="{0C169BC3-A79D-47CB-9EA3-15832273414D}" destId="{9BD945A4-4EDC-4719-A982-AE9FD13726CA}" srcOrd="0" destOrd="0" presId="urn:microsoft.com/office/officeart/2005/8/layout/hierarchy1"/>
    <dgm:cxn modelId="{996FF873-A1F4-45C6-8C01-C707E392E3A4}" type="presParOf" srcId="{0C169BC3-A79D-47CB-9EA3-15832273414D}" destId="{5904D4B4-425D-4147-A24C-DF82073825F7}" srcOrd="1" destOrd="0" presId="urn:microsoft.com/office/officeart/2005/8/layout/hierarchy1"/>
    <dgm:cxn modelId="{ABDF90DB-7596-4463-9D1A-9E57B49DA422}" type="presParOf" srcId="{5818975D-E0CD-47F1-818D-C65AF8AA74C3}" destId="{5B1EFD4C-1FC4-4D67-A1FC-D9854B84F3A8}" srcOrd="1" destOrd="0" presId="urn:microsoft.com/office/officeart/2005/8/layout/hierarchy1"/>
    <dgm:cxn modelId="{FDEF5CD5-9168-46A5-9382-DB5C1DF886F7}" type="presParOf" srcId="{7BE1C60C-E9AD-4162-8F7C-98793CED0231}" destId="{8AB70560-07E3-448F-9861-E314A89E4E15}" srcOrd="1" destOrd="0" presId="urn:microsoft.com/office/officeart/2005/8/layout/hierarchy1"/>
    <dgm:cxn modelId="{43CF015D-537C-48D8-8DFA-1A903588FF44}" type="presParOf" srcId="{8AB70560-07E3-448F-9861-E314A89E4E15}" destId="{64803129-A653-47F6-AF27-49F7A992723D}" srcOrd="0" destOrd="0" presId="urn:microsoft.com/office/officeart/2005/8/layout/hierarchy1"/>
    <dgm:cxn modelId="{65B09EB5-304B-4727-9315-A0065ED283F0}" type="presParOf" srcId="{64803129-A653-47F6-AF27-49F7A992723D}" destId="{9B6C26C8-5B8B-4D91-B155-3D00DF13FD3D}" srcOrd="0" destOrd="0" presId="urn:microsoft.com/office/officeart/2005/8/layout/hierarchy1"/>
    <dgm:cxn modelId="{040A92D5-DF6B-4429-9F3D-51A064BBA7EE}" type="presParOf" srcId="{64803129-A653-47F6-AF27-49F7A992723D}" destId="{716F4CAC-4FE3-4D62-9721-92FF9A6D6B32}" srcOrd="1" destOrd="0" presId="urn:microsoft.com/office/officeart/2005/8/layout/hierarchy1"/>
    <dgm:cxn modelId="{EC5A56EB-4FF5-4F25-9EC9-907DDBDFB577}" type="presParOf" srcId="{8AB70560-07E3-448F-9861-E314A89E4E15}" destId="{E653CC19-D5C4-4100-A168-8F81D3F80AED}" srcOrd="1" destOrd="0" presId="urn:microsoft.com/office/officeart/2005/8/layout/hierarchy1"/>
    <dgm:cxn modelId="{3645318D-2F9E-4FC2-8ED2-6540399CA86F}" type="presParOf" srcId="{7BE1C60C-E9AD-4162-8F7C-98793CED0231}" destId="{2EAAA6F3-81CC-48AE-BFC0-6A4400AD9878}" srcOrd="2" destOrd="0" presId="urn:microsoft.com/office/officeart/2005/8/layout/hierarchy1"/>
    <dgm:cxn modelId="{D6E708CA-E96E-45F5-833A-0133BF5B0A86}" type="presParOf" srcId="{2EAAA6F3-81CC-48AE-BFC0-6A4400AD9878}" destId="{DDB4BA38-E5AB-4539-99F5-8FA131E64B3F}" srcOrd="0" destOrd="0" presId="urn:microsoft.com/office/officeart/2005/8/layout/hierarchy1"/>
    <dgm:cxn modelId="{45CE6175-86C9-4D03-B0EC-B2A81B7FFF2C}" type="presParOf" srcId="{DDB4BA38-E5AB-4539-99F5-8FA131E64B3F}" destId="{5E1E9390-5F4C-40F5-A2DC-1FA704C9211D}" srcOrd="0" destOrd="0" presId="urn:microsoft.com/office/officeart/2005/8/layout/hierarchy1"/>
    <dgm:cxn modelId="{BA5114C1-2B5F-4EE9-A883-A920A350FE49}" type="presParOf" srcId="{DDB4BA38-E5AB-4539-99F5-8FA131E64B3F}" destId="{C3339237-F608-45DC-A991-0C255EFB652E}" srcOrd="1" destOrd="0" presId="urn:microsoft.com/office/officeart/2005/8/layout/hierarchy1"/>
    <dgm:cxn modelId="{6B1CBE51-5276-4B27-BED3-A48E0232867B}" type="presParOf" srcId="{2EAAA6F3-81CC-48AE-BFC0-6A4400AD9878}" destId="{D8152445-6A4D-4415-B102-B7C3B4CD8085}" srcOrd="1" destOrd="0" presId="urn:microsoft.com/office/officeart/2005/8/layout/hierarchy1"/>
    <dgm:cxn modelId="{4829CC25-9FBA-455E-A948-30B365AD16C3}" type="presParOf" srcId="{7BE1C60C-E9AD-4162-8F7C-98793CED0231}" destId="{481A48AF-2AB5-4D5A-A041-EE8E21D447AA}" srcOrd="3" destOrd="0" presId="urn:microsoft.com/office/officeart/2005/8/layout/hierarchy1"/>
    <dgm:cxn modelId="{8477E542-ADBD-4B5E-8C40-79C5BA35A8F4}" type="presParOf" srcId="{481A48AF-2AB5-4D5A-A041-EE8E21D447AA}" destId="{44191C05-5447-4FCA-BDA7-1C3EEE5DC465}" srcOrd="0" destOrd="0" presId="urn:microsoft.com/office/officeart/2005/8/layout/hierarchy1"/>
    <dgm:cxn modelId="{9B83C486-B7B9-4BFC-9EA6-3ABA21AD0AD9}" type="presParOf" srcId="{44191C05-5447-4FCA-BDA7-1C3EEE5DC465}" destId="{D0B10BE2-2E5A-4C41-A5FE-7EC908F7A4D5}" srcOrd="0" destOrd="0" presId="urn:microsoft.com/office/officeart/2005/8/layout/hierarchy1"/>
    <dgm:cxn modelId="{8D5FA7E4-3EF3-4A6A-8378-01F4497DBCCC}" type="presParOf" srcId="{44191C05-5447-4FCA-BDA7-1C3EEE5DC465}" destId="{B8B946BC-EA47-4C3B-B207-8D71FDC6ABF0}" srcOrd="1" destOrd="0" presId="urn:microsoft.com/office/officeart/2005/8/layout/hierarchy1"/>
    <dgm:cxn modelId="{96F4D2DC-0537-4FFF-BF24-24A14B6FAFCC}" type="presParOf" srcId="{481A48AF-2AB5-4D5A-A041-EE8E21D447AA}" destId="{799F8ED3-626F-4A0B-A7AF-509E8160E4BB}" srcOrd="1" destOrd="0" presId="urn:microsoft.com/office/officeart/2005/8/layout/hierarchy1"/>
    <dgm:cxn modelId="{E7127CBF-C9DA-40DD-B856-2038B08D6AC5}" type="presParOf" srcId="{7BE1C60C-E9AD-4162-8F7C-98793CED0231}" destId="{F44C183F-4425-490E-8839-F3DFBF4FFF5E}" srcOrd="4" destOrd="0" presId="urn:microsoft.com/office/officeart/2005/8/layout/hierarchy1"/>
    <dgm:cxn modelId="{C70D08A4-9A10-4291-900D-2E06809E654E}" type="presParOf" srcId="{F44C183F-4425-490E-8839-F3DFBF4FFF5E}" destId="{19893EA6-B4C8-487C-8229-AD7447EC4644}" srcOrd="0" destOrd="0" presId="urn:microsoft.com/office/officeart/2005/8/layout/hierarchy1"/>
    <dgm:cxn modelId="{3CFADE56-E651-41A9-97F4-92148ECB3163}" type="presParOf" srcId="{19893EA6-B4C8-487C-8229-AD7447EC4644}" destId="{ED6CF857-1732-46CF-B4BE-0FD62B48AC37}" srcOrd="0" destOrd="0" presId="urn:microsoft.com/office/officeart/2005/8/layout/hierarchy1"/>
    <dgm:cxn modelId="{6E75E870-1028-4B54-BFE7-46FF159F5FD1}" type="presParOf" srcId="{19893EA6-B4C8-487C-8229-AD7447EC4644}" destId="{BF59CCDD-D80C-4E9A-9ED0-0C60DBDF32E0}" srcOrd="1" destOrd="0" presId="urn:microsoft.com/office/officeart/2005/8/layout/hierarchy1"/>
    <dgm:cxn modelId="{4B02DE2A-F143-443C-B700-9A05FD331E29}" type="presParOf" srcId="{F44C183F-4425-490E-8839-F3DFBF4FFF5E}" destId="{37FD1A36-2173-483F-9FDD-611C44091A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1F37-A789-497F-9BCD-BB97586B0E2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879A8-2F02-4008-9A06-89779CAE5686}">
      <dgm:prSet/>
      <dgm:spPr/>
      <dgm:t>
        <a:bodyPr/>
        <a:lstStyle/>
        <a:p>
          <a:pPr>
            <a:defRPr cap="all"/>
          </a:pPr>
          <a:r>
            <a:rPr lang="en-US" b="0" i="0"/>
            <a:t>Fast Response Time</a:t>
          </a:r>
          <a:endParaRPr lang="en-US"/>
        </a:p>
      </dgm:t>
    </dgm:pt>
    <dgm:pt modelId="{8FBACDD0-CEAF-486E-A2CB-96E95BECD2DA}" type="parTrans" cxnId="{39311BC5-9D7D-492E-BD89-431DE2945F6F}">
      <dgm:prSet/>
      <dgm:spPr/>
      <dgm:t>
        <a:bodyPr/>
        <a:lstStyle/>
        <a:p>
          <a:endParaRPr lang="en-US"/>
        </a:p>
      </dgm:t>
    </dgm:pt>
    <dgm:pt modelId="{27C12B65-6CEA-4434-9287-243EF365C6D0}" type="sibTrans" cxnId="{39311BC5-9D7D-492E-BD89-431DE2945F6F}">
      <dgm:prSet/>
      <dgm:spPr/>
      <dgm:t>
        <a:bodyPr/>
        <a:lstStyle/>
        <a:p>
          <a:endParaRPr lang="en-US"/>
        </a:p>
      </dgm:t>
    </dgm:pt>
    <dgm:pt modelId="{919C5FB6-2CAD-4333-A4DC-9D67862B21A5}">
      <dgm:prSet/>
      <dgm:spPr/>
      <dgm:t>
        <a:bodyPr/>
        <a:lstStyle/>
        <a:p>
          <a:pPr>
            <a:defRPr cap="all"/>
          </a:pPr>
          <a:r>
            <a:rPr lang="en-US" b="0" i="0"/>
            <a:t>Scalability</a:t>
          </a:r>
          <a:endParaRPr lang="en-US"/>
        </a:p>
      </dgm:t>
    </dgm:pt>
    <dgm:pt modelId="{F2A38BB1-C496-41F9-9216-578488FA4FE0}" type="parTrans" cxnId="{A0610081-BD25-4AEC-A876-A9B03694CBC7}">
      <dgm:prSet/>
      <dgm:spPr/>
      <dgm:t>
        <a:bodyPr/>
        <a:lstStyle/>
        <a:p>
          <a:endParaRPr lang="en-US"/>
        </a:p>
      </dgm:t>
    </dgm:pt>
    <dgm:pt modelId="{3E22BD07-AA1E-4536-88FA-C91C1440BBBD}" type="sibTrans" cxnId="{A0610081-BD25-4AEC-A876-A9B03694CBC7}">
      <dgm:prSet/>
      <dgm:spPr/>
      <dgm:t>
        <a:bodyPr/>
        <a:lstStyle/>
        <a:p>
          <a:endParaRPr lang="en-US"/>
        </a:p>
      </dgm:t>
    </dgm:pt>
    <dgm:pt modelId="{A39799B5-6BE0-4C2B-ABC0-726BBB676929}">
      <dgm:prSet/>
      <dgm:spPr/>
      <dgm:t>
        <a:bodyPr/>
        <a:lstStyle/>
        <a:p>
          <a:pPr>
            <a:defRPr cap="all"/>
          </a:pPr>
          <a:r>
            <a:rPr lang="en-US" b="0" i="0"/>
            <a:t>User-friendly Interface</a:t>
          </a:r>
          <a:endParaRPr lang="en-US"/>
        </a:p>
      </dgm:t>
    </dgm:pt>
    <dgm:pt modelId="{89830C83-1A3A-49AB-959C-A122353FC81C}" type="parTrans" cxnId="{EDE735E9-E8A3-4C74-9341-40F8AA6CAE26}">
      <dgm:prSet/>
      <dgm:spPr/>
      <dgm:t>
        <a:bodyPr/>
        <a:lstStyle/>
        <a:p>
          <a:endParaRPr lang="en-US"/>
        </a:p>
      </dgm:t>
    </dgm:pt>
    <dgm:pt modelId="{8F78E4D2-BD08-4F80-9358-7A5FE009411C}" type="sibTrans" cxnId="{EDE735E9-E8A3-4C74-9341-40F8AA6CAE26}">
      <dgm:prSet/>
      <dgm:spPr/>
      <dgm:t>
        <a:bodyPr/>
        <a:lstStyle/>
        <a:p>
          <a:endParaRPr lang="en-US"/>
        </a:p>
      </dgm:t>
    </dgm:pt>
    <dgm:pt modelId="{BAE2B7D8-195D-470B-8C8A-5AE3276D2203}">
      <dgm:prSet/>
      <dgm:spPr/>
      <dgm:t>
        <a:bodyPr/>
        <a:lstStyle/>
        <a:p>
          <a:pPr>
            <a:defRPr cap="all"/>
          </a:pPr>
          <a:r>
            <a:rPr lang="en-US" b="0" i="0"/>
            <a:t>Data Security</a:t>
          </a:r>
          <a:endParaRPr lang="en-US"/>
        </a:p>
      </dgm:t>
    </dgm:pt>
    <dgm:pt modelId="{B1864D48-FDEE-457D-AFD5-CD311A86CBA4}" type="parTrans" cxnId="{F086838C-EC67-426A-BB31-A524F60B78E7}">
      <dgm:prSet/>
      <dgm:spPr/>
      <dgm:t>
        <a:bodyPr/>
        <a:lstStyle/>
        <a:p>
          <a:endParaRPr lang="en-US"/>
        </a:p>
      </dgm:t>
    </dgm:pt>
    <dgm:pt modelId="{962EE7C4-6801-4C07-90F1-CA521DBA7BFE}" type="sibTrans" cxnId="{F086838C-EC67-426A-BB31-A524F60B78E7}">
      <dgm:prSet/>
      <dgm:spPr/>
      <dgm:t>
        <a:bodyPr/>
        <a:lstStyle/>
        <a:p>
          <a:endParaRPr lang="en-US"/>
        </a:p>
      </dgm:t>
    </dgm:pt>
    <dgm:pt modelId="{E8A4011A-0847-40CF-B33F-4E6A79B2D900}" type="pres">
      <dgm:prSet presAssocID="{C0921F37-A789-497F-9BCD-BB97586B0E26}" presName="linear" presStyleCnt="0">
        <dgm:presLayoutVars>
          <dgm:dir/>
          <dgm:animLvl val="lvl"/>
          <dgm:resizeHandles val="exact"/>
        </dgm:presLayoutVars>
      </dgm:prSet>
      <dgm:spPr/>
    </dgm:pt>
    <dgm:pt modelId="{E0F3FB62-91F6-43B0-B41E-DF7AA4ABF4F8}" type="pres">
      <dgm:prSet presAssocID="{0BB879A8-2F02-4008-9A06-89779CAE5686}" presName="parentLin" presStyleCnt="0"/>
      <dgm:spPr/>
    </dgm:pt>
    <dgm:pt modelId="{8660D660-B25E-4C83-AB5F-84B23465AF45}" type="pres">
      <dgm:prSet presAssocID="{0BB879A8-2F02-4008-9A06-89779CAE5686}" presName="parentLeftMargin" presStyleLbl="node1" presStyleIdx="0" presStyleCnt="4"/>
      <dgm:spPr/>
    </dgm:pt>
    <dgm:pt modelId="{0FE074A1-6B33-4BA7-AC41-BC8085AE9A0A}" type="pres">
      <dgm:prSet presAssocID="{0BB879A8-2F02-4008-9A06-89779CAE56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B3FB75-FAB6-4A6A-83FE-2BBBDF504E67}" type="pres">
      <dgm:prSet presAssocID="{0BB879A8-2F02-4008-9A06-89779CAE5686}" presName="negativeSpace" presStyleCnt="0"/>
      <dgm:spPr/>
    </dgm:pt>
    <dgm:pt modelId="{7728B074-B23D-48F9-9A30-EE380BFC3557}" type="pres">
      <dgm:prSet presAssocID="{0BB879A8-2F02-4008-9A06-89779CAE5686}" presName="childText" presStyleLbl="conFgAcc1" presStyleIdx="0" presStyleCnt="4">
        <dgm:presLayoutVars>
          <dgm:bulletEnabled val="1"/>
        </dgm:presLayoutVars>
      </dgm:prSet>
      <dgm:spPr/>
    </dgm:pt>
    <dgm:pt modelId="{34B78BB1-737C-4636-BB60-5295FF09B970}" type="pres">
      <dgm:prSet presAssocID="{27C12B65-6CEA-4434-9287-243EF365C6D0}" presName="spaceBetweenRectangles" presStyleCnt="0"/>
      <dgm:spPr/>
    </dgm:pt>
    <dgm:pt modelId="{34E1F91E-50F9-4855-B43A-6D08BE76D7C9}" type="pres">
      <dgm:prSet presAssocID="{919C5FB6-2CAD-4333-A4DC-9D67862B21A5}" presName="parentLin" presStyleCnt="0"/>
      <dgm:spPr/>
    </dgm:pt>
    <dgm:pt modelId="{C9F98015-34D0-4608-8B5B-66E4514E99D9}" type="pres">
      <dgm:prSet presAssocID="{919C5FB6-2CAD-4333-A4DC-9D67862B21A5}" presName="parentLeftMargin" presStyleLbl="node1" presStyleIdx="0" presStyleCnt="4"/>
      <dgm:spPr/>
    </dgm:pt>
    <dgm:pt modelId="{CF8BA3B6-BD06-4446-8C41-6F2FFD26B62D}" type="pres">
      <dgm:prSet presAssocID="{919C5FB6-2CAD-4333-A4DC-9D67862B21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05F866-EE9F-4299-AF75-82596E9E83C2}" type="pres">
      <dgm:prSet presAssocID="{919C5FB6-2CAD-4333-A4DC-9D67862B21A5}" presName="negativeSpace" presStyleCnt="0"/>
      <dgm:spPr/>
    </dgm:pt>
    <dgm:pt modelId="{F0E80D67-945E-4DE1-94E8-0198BC6B1C74}" type="pres">
      <dgm:prSet presAssocID="{919C5FB6-2CAD-4333-A4DC-9D67862B21A5}" presName="childText" presStyleLbl="conFgAcc1" presStyleIdx="1" presStyleCnt="4">
        <dgm:presLayoutVars>
          <dgm:bulletEnabled val="1"/>
        </dgm:presLayoutVars>
      </dgm:prSet>
      <dgm:spPr/>
    </dgm:pt>
    <dgm:pt modelId="{8F13A487-F3E1-4398-8149-114A07C0D7A4}" type="pres">
      <dgm:prSet presAssocID="{3E22BD07-AA1E-4536-88FA-C91C1440BBBD}" presName="spaceBetweenRectangles" presStyleCnt="0"/>
      <dgm:spPr/>
    </dgm:pt>
    <dgm:pt modelId="{2EFE2F29-9D60-46D8-A4A2-141D12109131}" type="pres">
      <dgm:prSet presAssocID="{A39799B5-6BE0-4C2B-ABC0-726BBB676929}" presName="parentLin" presStyleCnt="0"/>
      <dgm:spPr/>
    </dgm:pt>
    <dgm:pt modelId="{723946D4-AAF0-4B38-8F41-0C83CB8C980B}" type="pres">
      <dgm:prSet presAssocID="{A39799B5-6BE0-4C2B-ABC0-726BBB676929}" presName="parentLeftMargin" presStyleLbl="node1" presStyleIdx="1" presStyleCnt="4"/>
      <dgm:spPr/>
    </dgm:pt>
    <dgm:pt modelId="{2549EFEF-4262-494B-8936-05F71EAEB0D2}" type="pres">
      <dgm:prSet presAssocID="{A39799B5-6BE0-4C2B-ABC0-726BBB6769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A0DF91-7DAA-474B-9C47-EDC889D0565E}" type="pres">
      <dgm:prSet presAssocID="{A39799B5-6BE0-4C2B-ABC0-726BBB676929}" presName="negativeSpace" presStyleCnt="0"/>
      <dgm:spPr/>
    </dgm:pt>
    <dgm:pt modelId="{D4DA21AF-2249-4470-AD95-DE23EC7B8886}" type="pres">
      <dgm:prSet presAssocID="{A39799B5-6BE0-4C2B-ABC0-726BBB676929}" presName="childText" presStyleLbl="conFgAcc1" presStyleIdx="2" presStyleCnt="4">
        <dgm:presLayoutVars>
          <dgm:bulletEnabled val="1"/>
        </dgm:presLayoutVars>
      </dgm:prSet>
      <dgm:spPr/>
    </dgm:pt>
    <dgm:pt modelId="{07F3F465-6FD0-4FE6-895A-5C41BEF8DD69}" type="pres">
      <dgm:prSet presAssocID="{8F78E4D2-BD08-4F80-9358-7A5FE009411C}" presName="spaceBetweenRectangles" presStyleCnt="0"/>
      <dgm:spPr/>
    </dgm:pt>
    <dgm:pt modelId="{B77A94A2-5C49-4651-982A-258573FCEF25}" type="pres">
      <dgm:prSet presAssocID="{BAE2B7D8-195D-470B-8C8A-5AE3276D2203}" presName="parentLin" presStyleCnt="0"/>
      <dgm:spPr/>
    </dgm:pt>
    <dgm:pt modelId="{A0284328-0654-4C6C-81EB-59BAEED3F18E}" type="pres">
      <dgm:prSet presAssocID="{BAE2B7D8-195D-470B-8C8A-5AE3276D2203}" presName="parentLeftMargin" presStyleLbl="node1" presStyleIdx="2" presStyleCnt="4"/>
      <dgm:spPr/>
    </dgm:pt>
    <dgm:pt modelId="{22D32C41-D633-4CE2-A8C8-B7734F71AEEF}" type="pres">
      <dgm:prSet presAssocID="{BAE2B7D8-195D-470B-8C8A-5AE3276D22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11C58C-931E-4467-96F2-FBA264F8D2B2}" type="pres">
      <dgm:prSet presAssocID="{BAE2B7D8-195D-470B-8C8A-5AE3276D2203}" presName="negativeSpace" presStyleCnt="0"/>
      <dgm:spPr/>
    </dgm:pt>
    <dgm:pt modelId="{6BF843DF-4021-4564-A16D-CEACD0739B3D}" type="pres">
      <dgm:prSet presAssocID="{BAE2B7D8-195D-470B-8C8A-5AE3276D22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BB4804-20C3-4270-925D-70D8E7324377}" type="presOf" srcId="{0BB879A8-2F02-4008-9A06-89779CAE5686}" destId="{8660D660-B25E-4C83-AB5F-84B23465AF45}" srcOrd="0" destOrd="0" presId="urn:microsoft.com/office/officeart/2005/8/layout/list1"/>
    <dgm:cxn modelId="{8D6ADA05-8EE7-4BAB-82AF-3810AA87E6FC}" type="presOf" srcId="{919C5FB6-2CAD-4333-A4DC-9D67862B21A5}" destId="{CF8BA3B6-BD06-4446-8C41-6F2FFD26B62D}" srcOrd="1" destOrd="0" presId="urn:microsoft.com/office/officeart/2005/8/layout/list1"/>
    <dgm:cxn modelId="{B09FE60D-C328-456C-8E69-9CF8AD8F5F7C}" type="presOf" srcId="{BAE2B7D8-195D-470B-8C8A-5AE3276D2203}" destId="{22D32C41-D633-4CE2-A8C8-B7734F71AEEF}" srcOrd="1" destOrd="0" presId="urn:microsoft.com/office/officeart/2005/8/layout/list1"/>
    <dgm:cxn modelId="{55575621-A01A-4A53-A184-93676132E4E6}" type="presOf" srcId="{0BB879A8-2F02-4008-9A06-89779CAE5686}" destId="{0FE074A1-6B33-4BA7-AC41-BC8085AE9A0A}" srcOrd="1" destOrd="0" presId="urn:microsoft.com/office/officeart/2005/8/layout/list1"/>
    <dgm:cxn modelId="{A1A03B31-B5D4-4ACE-8050-FE64AD388CBC}" type="presOf" srcId="{919C5FB6-2CAD-4333-A4DC-9D67862B21A5}" destId="{C9F98015-34D0-4608-8B5B-66E4514E99D9}" srcOrd="0" destOrd="0" presId="urn:microsoft.com/office/officeart/2005/8/layout/list1"/>
    <dgm:cxn modelId="{5FD3D73C-D8CA-4DD3-AD9F-F15EB58C1CC5}" type="presOf" srcId="{A39799B5-6BE0-4C2B-ABC0-726BBB676929}" destId="{2549EFEF-4262-494B-8936-05F71EAEB0D2}" srcOrd="1" destOrd="0" presId="urn:microsoft.com/office/officeart/2005/8/layout/list1"/>
    <dgm:cxn modelId="{A0610081-BD25-4AEC-A876-A9B03694CBC7}" srcId="{C0921F37-A789-497F-9BCD-BB97586B0E26}" destId="{919C5FB6-2CAD-4333-A4DC-9D67862B21A5}" srcOrd="1" destOrd="0" parTransId="{F2A38BB1-C496-41F9-9216-578488FA4FE0}" sibTransId="{3E22BD07-AA1E-4536-88FA-C91C1440BBBD}"/>
    <dgm:cxn modelId="{F086838C-EC67-426A-BB31-A524F60B78E7}" srcId="{C0921F37-A789-497F-9BCD-BB97586B0E26}" destId="{BAE2B7D8-195D-470B-8C8A-5AE3276D2203}" srcOrd="3" destOrd="0" parTransId="{B1864D48-FDEE-457D-AFD5-CD311A86CBA4}" sibTransId="{962EE7C4-6801-4C07-90F1-CA521DBA7BFE}"/>
    <dgm:cxn modelId="{38987A93-4227-4390-A3C0-0D3838C32AAF}" type="presOf" srcId="{BAE2B7D8-195D-470B-8C8A-5AE3276D2203}" destId="{A0284328-0654-4C6C-81EB-59BAEED3F18E}" srcOrd="0" destOrd="0" presId="urn:microsoft.com/office/officeart/2005/8/layout/list1"/>
    <dgm:cxn modelId="{922D0FAD-8493-4695-9B6B-B5FA8ACEA357}" type="presOf" srcId="{A39799B5-6BE0-4C2B-ABC0-726BBB676929}" destId="{723946D4-AAF0-4B38-8F41-0C83CB8C980B}" srcOrd="0" destOrd="0" presId="urn:microsoft.com/office/officeart/2005/8/layout/list1"/>
    <dgm:cxn modelId="{39311BC5-9D7D-492E-BD89-431DE2945F6F}" srcId="{C0921F37-A789-497F-9BCD-BB97586B0E26}" destId="{0BB879A8-2F02-4008-9A06-89779CAE5686}" srcOrd="0" destOrd="0" parTransId="{8FBACDD0-CEAF-486E-A2CB-96E95BECD2DA}" sibTransId="{27C12B65-6CEA-4434-9287-243EF365C6D0}"/>
    <dgm:cxn modelId="{77318BDD-5693-4C28-8395-712A8052313B}" type="presOf" srcId="{C0921F37-A789-497F-9BCD-BB97586B0E26}" destId="{E8A4011A-0847-40CF-B33F-4E6A79B2D900}" srcOrd="0" destOrd="0" presId="urn:microsoft.com/office/officeart/2005/8/layout/list1"/>
    <dgm:cxn modelId="{EDE735E9-E8A3-4C74-9341-40F8AA6CAE26}" srcId="{C0921F37-A789-497F-9BCD-BB97586B0E26}" destId="{A39799B5-6BE0-4C2B-ABC0-726BBB676929}" srcOrd="2" destOrd="0" parTransId="{89830C83-1A3A-49AB-959C-A122353FC81C}" sibTransId="{8F78E4D2-BD08-4F80-9358-7A5FE009411C}"/>
    <dgm:cxn modelId="{152EE91D-5349-414A-99B6-DDCAA0EC30FB}" type="presParOf" srcId="{E8A4011A-0847-40CF-B33F-4E6A79B2D900}" destId="{E0F3FB62-91F6-43B0-B41E-DF7AA4ABF4F8}" srcOrd="0" destOrd="0" presId="urn:microsoft.com/office/officeart/2005/8/layout/list1"/>
    <dgm:cxn modelId="{D678C4B7-2FA6-4765-9D4F-94CCCBE5AD11}" type="presParOf" srcId="{E0F3FB62-91F6-43B0-B41E-DF7AA4ABF4F8}" destId="{8660D660-B25E-4C83-AB5F-84B23465AF45}" srcOrd="0" destOrd="0" presId="urn:microsoft.com/office/officeart/2005/8/layout/list1"/>
    <dgm:cxn modelId="{C49D9C13-38A2-413A-A0E4-CF855ADCEBDF}" type="presParOf" srcId="{E0F3FB62-91F6-43B0-B41E-DF7AA4ABF4F8}" destId="{0FE074A1-6B33-4BA7-AC41-BC8085AE9A0A}" srcOrd="1" destOrd="0" presId="urn:microsoft.com/office/officeart/2005/8/layout/list1"/>
    <dgm:cxn modelId="{C9BC42DE-8077-40D1-933E-E8C846756F52}" type="presParOf" srcId="{E8A4011A-0847-40CF-B33F-4E6A79B2D900}" destId="{61B3FB75-FAB6-4A6A-83FE-2BBBDF504E67}" srcOrd="1" destOrd="0" presId="urn:microsoft.com/office/officeart/2005/8/layout/list1"/>
    <dgm:cxn modelId="{B5D91DA2-967A-41C2-8706-701273BABEDE}" type="presParOf" srcId="{E8A4011A-0847-40CF-B33F-4E6A79B2D900}" destId="{7728B074-B23D-48F9-9A30-EE380BFC3557}" srcOrd="2" destOrd="0" presId="urn:microsoft.com/office/officeart/2005/8/layout/list1"/>
    <dgm:cxn modelId="{B259C781-DDC4-4215-976E-964D09727B82}" type="presParOf" srcId="{E8A4011A-0847-40CF-B33F-4E6A79B2D900}" destId="{34B78BB1-737C-4636-BB60-5295FF09B970}" srcOrd="3" destOrd="0" presId="urn:microsoft.com/office/officeart/2005/8/layout/list1"/>
    <dgm:cxn modelId="{EDDCB2E3-ED82-4294-993C-02577D0414E7}" type="presParOf" srcId="{E8A4011A-0847-40CF-B33F-4E6A79B2D900}" destId="{34E1F91E-50F9-4855-B43A-6D08BE76D7C9}" srcOrd="4" destOrd="0" presId="urn:microsoft.com/office/officeart/2005/8/layout/list1"/>
    <dgm:cxn modelId="{7F79175C-55F1-4AEC-AAE6-67F6AD0A31A3}" type="presParOf" srcId="{34E1F91E-50F9-4855-B43A-6D08BE76D7C9}" destId="{C9F98015-34D0-4608-8B5B-66E4514E99D9}" srcOrd="0" destOrd="0" presId="urn:microsoft.com/office/officeart/2005/8/layout/list1"/>
    <dgm:cxn modelId="{ED722653-6C80-4AC7-9DC4-72ADD0B4DFFE}" type="presParOf" srcId="{34E1F91E-50F9-4855-B43A-6D08BE76D7C9}" destId="{CF8BA3B6-BD06-4446-8C41-6F2FFD26B62D}" srcOrd="1" destOrd="0" presId="urn:microsoft.com/office/officeart/2005/8/layout/list1"/>
    <dgm:cxn modelId="{2BBE93D8-9F32-4B1F-8133-37A7DC0D1D89}" type="presParOf" srcId="{E8A4011A-0847-40CF-B33F-4E6A79B2D900}" destId="{E805F866-EE9F-4299-AF75-82596E9E83C2}" srcOrd="5" destOrd="0" presId="urn:microsoft.com/office/officeart/2005/8/layout/list1"/>
    <dgm:cxn modelId="{F68A8E13-AFF5-4215-AD37-36E5D6BAC769}" type="presParOf" srcId="{E8A4011A-0847-40CF-B33F-4E6A79B2D900}" destId="{F0E80D67-945E-4DE1-94E8-0198BC6B1C74}" srcOrd="6" destOrd="0" presId="urn:microsoft.com/office/officeart/2005/8/layout/list1"/>
    <dgm:cxn modelId="{2E43B5A9-C5F2-4252-836F-AC50D80DC79F}" type="presParOf" srcId="{E8A4011A-0847-40CF-B33F-4E6A79B2D900}" destId="{8F13A487-F3E1-4398-8149-114A07C0D7A4}" srcOrd="7" destOrd="0" presId="urn:microsoft.com/office/officeart/2005/8/layout/list1"/>
    <dgm:cxn modelId="{867D45CB-86B7-4A64-9FCB-1D5E1E31E15A}" type="presParOf" srcId="{E8A4011A-0847-40CF-B33F-4E6A79B2D900}" destId="{2EFE2F29-9D60-46D8-A4A2-141D12109131}" srcOrd="8" destOrd="0" presId="urn:microsoft.com/office/officeart/2005/8/layout/list1"/>
    <dgm:cxn modelId="{7B66EDF4-47F7-49CD-B4ED-CA4D3CD0C305}" type="presParOf" srcId="{2EFE2F29-9D60-46D8-A4A2-141D12109131}" destId="{723946D4-AAF0-4B38-8F41-0C83CB8C980B}" srcOrd="0" destOrd="0" presId="urn:microsoft.com/office/officeart/2005/8/layout/list1"/>
    <dgm:cxn modelId="{7207216C-45FC-4D16-9CC3-A3CDE56D44D7}" type="presParOf" srcId="{2EFE2F29-9D60-46D8-A4A2-141D12109131}" destId="{2549EFEF-4262-494B-8936-05F71EAEB0D2}" srcOrd="1" destOrd="0" presId="urn:microsoft.com/office/officeart/2005/8/layout/list1"/>
    <dgm:cxn modelId="{3E792CC0-5D3E-4E09-831C-B919AEF9D3C3}" type="presParOf" srcId="{E8A4011A-0847-40CF-B33F-4E6A79B2D900}" destId="{9CA0DF91-7DAA-474B-9C47-EDC889D0565E}" srcOrd="9" destOrd="0" presId="urn:microsoft.com/office/officeart/2005/8/layout/list1"/>
    <dgm:cxn modelId="{DBEC741F-5D27-436A-9BFD-E5786AE5B3E6}" type="presParOf" srcId="{E8A4011A-0847-40CF-B33F-4E6A79B2D900}" destId="{D4DA21AF-2249-4470-AD95-DE23EC7B8886}" srcOrd="10" destOrd="0" presId="urn:microsoft.com/office/officeart/2005/8/layout/list1"/>
    <dgm:cxn modelId="{8195A3F8-435C-443D-A9E6-3C5F24A502CE}" type="presParOf" srcId="{E8A4011A-0847-40CF-B33F-4E6A79B2D900}" destId="{07F3F465-6FD0-4FE6-895A-5C41BEF8DD69}" srcOrd="11" destOrd="0" presId="urn:microsoft.com/office/officeart/2005/8/layout/list1"/>
    <dgm:cxn modelId="{BAA1513F-F470-42E9-A187-6B68B5AE4AC1}" type="presParOf" srcId="{E8A4011A-0847-40CF-B33F-4E6A79B2D900}" destId="{B77A94A2-5C49-4651-982A-258573FCEF25}" srcOrd="12" destOrd="0" presId="urn:microsoft.com/office/officeart/2005/8/layout/list1"/>
    <dgm:cxn modelId="{3EC8DD87-A685-4CF2-A1F4-50BC6432B63E}" type="presParOf" srcId="{B77A94A2-5C49-4651-982A-258573FCEF25}" destId="{A0284328-0654-4C6C-81EB-59BAEED3F18E}" srcOrd="0" destOrd="0" presId="urn:microsoft.com/office/officeart/2005/8/layout/list1"/>
    <dgm:cxn modelId="{5BC643B6-5A3D-4D86-A0AB-24A402B8C020}" type="presParOf" srcId="{B77A94A2-5C49-4651-982A-258573FCEF25}" destId="{22D32C41-D633-4CE2-A8C8-B7734F71AEEF}" srcOrd="1" destOrd="0" presId="urn:microsoft.com/office/officeart/2005/8/layout/list1"/>
    <dgm:cxn modelId="{4B6A3189-BD71-427E-9F80-2F421F9D2894}" type="presParOf" srcId="{E8A4011A-0847-40CF-B33F-4E6A79B2D900}" destId="{0511C58C-931E-4467-96F2-FBA264F8D2B2}" srcOrd="13" destOrd="0" presId="urn:microsoft.com/office/officeart/2005/8/layout/list1"/>
    <dgm:cxn modelId="{BAA80B75-8536-40B5-AE46-E0EBDB94FC4B}" type="presParOf" srcId="{E8A4011A-0847-40CF-B33F-4E6A79B2D900}" destId="{6BF843DF-4021-4564-A16D-CEACD0739B3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2110D4-7249-4390-9143-E331C471915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F160C89-EE09-42D0-B74D-AFB9A144E7B3}">
      <dgm:prSet/>
      <dgm:spPr/>
      <dgm:t>
        <a:bodyPr/>
        <a:lstStyle/>
        <a:p>
          <a:pPr>
            <a:defRPr cap="all"/>
          </a:pPr>
          <a:r>
            <a:rPr lang="en-US" b="1" i="0"/>
            <a:t>Booking Accuracy Testing</a:t>
          </a:r>
          <a:endParaRPr lang="en-US"/>
        </a:p>
      </dgm:t>
    </dgm:pt>
    <dgm:pt modelId="{F9FCF58D-D6F6-4531-B0C0-533F00BA248A}" type="parTrans" cxnId="{B25CAAE3-4EE7-4603-A8BC-E8535033BEB6}">
      <dgm:prSet/>
      <dgm:spPr/>
      <dgm:t>
        <a:bodyPr/>
        <a:lstStyle/>
        <a:p>
          <a:endParaRPr lang="en-US"/>
        </a:p>
      </dgm:t>
    </dgm:pt>
    <dgm:pt modelId="{C29BF283-43B1-424A-9CE5-3C11A3090627}" type="sibTrans" cxnId="{B25CAAE3-4EE7-4603-A8BC-E8535033BEB6}">
      <dgm:prSet/>
      <dgm:spPr/>
      <dgm:t>
        <a:bodyPr/>
        <a:lstStyle/>
        <a:p>
          <a:endParaRPr lang="en-US"/>
        </a:p>
      </dgm:t>
    </dgm:pt>
    <dgm:pt modelId="{45264D22-C254-4827-B072-96EC4F911990}">
      <dgm:prSet/>
      <dgm:spPr/>
      <dgm:t>
        <a:bodyPr/>
        <a:lstStyle/>
        <a:p>
          <a:pPr>
            <a:defRPr cap="all"/>
          </a:pPr>
          <a:r>
            <a:rPr lang="en-US" b="1" i="0"/>
            <a:t>Payment Gateway Integration Testing</a:t>
          </a:r>
          <a:endParaRPr lang="en-US"/>
        </a:p>
      </dgm:t>
    </dgm:pt>
    <dgm:pt modelId="{165CBB82-034B-499F-B240-E193700DED3B}" type="parTrans" cxnId="{C5A2F79C-F3A7-40F4-82F2-E5F9C57D1177}">
      <dgm:prSet/>
      <dgm:spPr/>
      <dgm:t>
        <a:bodyPr/>
        <a:lstStyle/>
        <a:p>
          <a:endParaRPr lang="en-US"/>
        </a:p>
      </dgm:t>
    </dgm:pt>
    <dgm:pt modelId="{A5502151-8D6B-4BC5-AD91-4A5332393F3F}" type="sibTrans" cxnId="{C5A2F79C-F3A7-40F4-82F2-E5F9C57D1177}">
      <dgm:prSet/>
      <dgm:spPr/>
      <dgm:t>
        <a:bodyPr/>
        <a:lstStyle/>
        <a:p>
          <a:endParaRPr lang="en-US"/>
        </a:p>
      </dgm:t>
    </dgm:pt>
    <dgm:pt modelId="{ECAD642E-A221-40EA-A5F1-78622F5BC580}">
      <dgm:prSet/>
      <dgm:spPr/>
      <dgm:t>
        <a:bodyPr/>
        <a:lstStyle/>
        <a:p>
          <a:pPr>
            <a:defRPr cap="all"/>
          </a:pPr>
          <a:r>
            <a:rPr lang="en-US" b="1" i="0"/>
            <a:t>Security and Compliance Testing</a:t>
          </a:r>
          <a:r>
            <a:rPr lang="en-US" b="0" i="0"/>
            <a:t>:</a:t>
          </a:r>
          <a:endParaRPr lang="en-US"/>
        </a:p>
      </dgm:t>
    </dgm:pt>
    <dgm:pt modelId="{794679EA-60C9-4071-AC59-F3E2A5129224}" type="parTrans" cxnId="{C1B63A68-06C0-40A0-A4F6-CD6D4A3A70B8}">
      <dgm:prSet/>
      <dgm:spPr/>
      <dgm:t>
        <a:bodyPr/>
        <a:lstStyle/>
        <a:p>
          <a:endParaRPr lang="en-US"/>
        </a:p>
      </dgm:t>
    </dgm:pt>
    <dgm:pt modelId="{8076BB3D-9C4F-40F8-8927-D54E5FC71BC0}" type="sibTrans" cxnId="{C1B63A68-06C0-40A0-A4F6-CD6D4A3A70B8}">
      <dgm:prSet/>
      <dgm:spPr/>
      <dgm:t>
        <a:bodyPr/>
        <a:lstStyle/>
        <a:p>
          <a:endParaRPr lang="en-US"/>
        </a:p>
      </dgm:t>
    </dgm:pt>
    <dgm:pt modelId="{22E8C2F7-3569-421C-BA63-86AC46A4F458}">
      <dgm:prSet/>
      <dgm:spPr/>
      <dgm:t>
        <a:bodyPr/>
        <a:lstStyle/>
        <a:p>
          <a:pPr>
            <a:defRPr cap="all"/>
          </a:pPr>
          <a:r>
            <a:rPr lang="en-US" b="1" i="0"/>
            <a:t>Stress Testing</a:t>
          </a:r>
          <a:endParaRPr lang="en-US"/>
        </a:p>
      </dgm:t>
    </dgm:pt>
    <dgm:pt modelId="{A3C4EA6B-AEB1-45C2-935A-749A0A8D998C}" type="parTrans" cxnId="{B9714276-E82D-4205-A964-044D0E50E81F}">
      <dgm:prSet/>
      <dgm:spPr/>
      <dgm:t>
        <a:bodyPr/>
        <a:lstStyle/>
        <a:p>
          <a:endParaRPr lang="en-US"/>
        </a:p>
      </dgm:t>
    </dgm:pt>
    <dgm:pt modelId="{5A3C6B8D-B280-4E0B-BED4-2F862AF2212D}" type="sibTrans" cxnId="{B9714276-E82D-4205-A964-044D0E50E81F}">
      <dgm:prSet/>
      <dgm:spPr/>
      <dgm:t>
        <a:bodyPr/>
        <a:lstStyle/>
        <a:p>
          <a:endParaRPr lang="en-US"/>
        </a:p>
      </dgm:t>
    </dgm:pt>
    <dgm:pt modelId="{11798AA6-E7A7-483A-9897-D5C86E344194}" type="pres">
      <dgm:prSet presAssocID="{A72110D4-7249-4390-9143-E331C4719158}" presName="root" presStyleCnt="0">
        <dgm:presLayoutVars>
          <dgm:dir/>
          <dgm:resizeHandles val="exact"/>
        </dgm:presLayoutVars>
      </dgm:prSet>
      <dgm:spPr/>
    </dgm:pt>
    <dgm:pt modelId="{0204E55C-550C-41B6-8E3B-1193E37E164B}" type="pres">
      <dgm:prSet presAssocID="{DF160C89-EE09-42D0-B74D-AFB9A144E7B3}" presName="compNode" presStyleCnt="0"/>
      <dgm:spPr/>
    </dgm:pt>
    <dgm:pt modelId="{4878E6FD-DCE3-4FFC-8C63-FFB8E099468E}" type="pres">
      <dgm:prSet presAssocID="{DF160C89-EE09-42D0-B74D-AFB9A144E7B3}" presName="iconBgRect" presStyleLbl="bgShp" presStyleIdx="0" presStyleCnt="4"/>
      <dgm:spPr/>
    </dgm:pt>
    <dgm:pt modelId="{13B24CAB-9C6F-4CA0-B7BB-86A9842113BE}" type="pres">
      <dgm:prSet presAssocID="{DF160C89-EE09-42D0-B74D-AFB9A144E7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B80C5B2-AB88-41BE-A8C3-58F58F9CF159}" type="pres">
      <dgm:prSet presAssocID="{DF160C89-EE09-42D0-B74D-AFB9A144E7B3}" presName="spaceRect" presStyleCnt="0"/>
      <dgm:spPr/>
    </dgm:pt>
    <dgm:pt modelId="{A85DE944-DA63-40A6-B0FF-47E9456C614D}" type="pres">
      <dgm:prSet presAssocID="{DF160C89-EE09-42D0-B74D-AFB9A144E7B3}" presName="textRect" presStyleLbl="revTx" presStyleIdx="0" presStyleCnt="4">
        <dgm:presLayoutVars>
          <dgm:chMax val="1"/>
          <dgm:chPref val="1"/>
        </dgm:presLayoutVars>
      </dgm:prSet>
      <dgm:spPr/>
    </dgm:pt>
    <dgm:pt modelId="{DCB8F134-ED73-4231-AD79-B2E9449A1271}" type="pres">
      <dgm:prSet presAssocID="{C29BF283-43B1-424A-9CE5-3C11A3090627}" presName="sibTrans" presStyleCnt="0"/>
      <dgm:spPr/>
    </dgm:pt>
    <dgm:pt modelId="{B010BF84-1C2C-4BAE-9625-9D6978026885}" type="pres">
      <dgm:prSet presAssocID="{45264D22-C254-4827-B072-96EC4F911990}" presName="compNode" presStyleCnt="0"/>
      <dgm:spPr/>
    </dgm:pt>
    <dgm:pt modelId="{7003E72D-D194-4E78-9CDE-CA6A2A915538}" type="pres">
      <dgm:prSet presAssocID="{45264D22-C254-4827-B072-96EC4F911990}" presName="iconBgRect" presStyleLbl="bgShp" presStyleIdx="1" presStyleCnt="4"/>
      <dgm:spPr/>
    </dgm:pt>
    <dgm:pt modelId="{5FC2D1D3-FC1B-4509-B70B-EAE900CF973D}" type="pres">
      <dgm:prSet presAssocID="{45264D22-C254-4827-B072-96EC4F9119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2D42610-F348-442E-8C04-640E86E3E671}" type="pres">
      <dgm:prSet presAssocID="{45264D22-C254-4827-B072-96EC4F911990}" presName="spaceRect" presStyleCnt="0"/>
      <dgm:spPr/>
    </dgm:pt>
    <dgm:pt modelId="{6BFB488D-EC3A-4EB7-B5A5-6B0B343FE5D7}" type="pres">
      <dgm:prSet presAssocID="{45264D22-C254-4827-B072-96EC4F911990}" presName="textRect" presStyleLbl="revTx" presStyleIdx="1" presStyleCnt="4">
        <dgm:presLayoutVars>
          <dgm:chMax val="1"/>
          <dgm:chPref val="1"/>
        </dgm:presLayoutVars>
      </dgm:prSet>
      <dgm:spPr/>
    </dgm:pt>
    <dgm:pt modelId="{E255D15E-6BF3-45A9-BAA9-92B575E91B5D}" type="pres">
      <dgm:prSet presAssocID="{A5502151-8D6B-4BC5-AD91-4A5332393F3F}" presName="sibTrans" presStyleCnt="0"/>
      <dgm:spPr/>
    </dgm:pt>
    <dgm:pt modelId="{850139E2-EAD9-4D6B-A6BC-889136002BC1}" type="pres">
      <dgm:prSet presAssocID="{ECAD642E-A221-40EA-A5F1-78622F5BC580}" presName="compNode" presStyleCnt="0"/>
      <dgm:spPr/>
    </dgm:pt>
    <dgm:pt modelId="{68E483DA-EE32-4AF1-A3BD-64E7560C0F98}" type="pres">
      <dgm:prSet presAssocID="{ECAD642E-A221-40EA-A5F1-78622F5BC580}" presName="iconBgRect" presStyleLbl="bgShp" presStyleIdx="2" presStyleCnt="4"/>
      <dgm:spPr/>
    </dgm:pt>
    <dgm:pt modelId="{BA6EB800-CC43-4EE6-AB0E-DFD6C247E749}" type="pres">
      <dgm:prSet presAssocID="{ECAD642E-A221-40EA-A5F1-78622F5BC5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D915AEC-C3F4-4D0A-A51A-87F740EC444D}" type="pres">
      <dgm:prSet presAssocID="{ECAD642E-A221-40EA-A5F1-78622F5BC580}" presName="spaceRect" presStyleCnt="0"/>
      <dgm:spPr/>
    </dgm:pt>
    <dgm:pt modelId="{25965DC5-5E9D-4D0D-BCC5-A1800D3E5ECC}" type="pres">
      <dgm:prSet presAssocID="{ECAD642E-A221-40EA-A5F1-78622F5BC580}" presName="textRect" presStyleLbl="revTx" presStyleIdx="2" presStyleCnt="4">
        <dgm:presLayoutVars>
          <dgm:chMax val="1"/>
          <dgm:chPref val="1"/>
        </dgm:presLayoutVars>
      </dgm:prSet>
      <dgm:spPr/>
    </dgm:pt>
    <dgm:pt modelId="{5D7E4B5D-F7DB-4C69-B7A5-DC27403BF6F9}" type="pres">
      <dgm:prSet presAssocID="{8076BB3D-9C4F-40F8-8927-D54E5FC71BC0}" presName="sibTrans" presStyleCnt="0"/>
      <dgm:spPr/>
    </dgm:pt>
    <dgm:pt modelId="{5E1CBF8B-BEA6-4FE3-B1D9-8ED075C8CB2E}" type="pres">
      <dgm:prSet presAssocID="{22E8C2F7-3569-421C-BA63-86AC46A4F458}" presName="compNode" presStyleCnt="0"/>
      <dgm:spPr/>
    </dgm:pt>
    <dgm:pt modelId="{2B140B69-636B-45F1-A58F-22F9CAF3C621}" type="pres">
      <dgm:prSet presAssocID="{22E8C2F7-3569-421C-BA63-86AC46A4F458}" presName="iconBgRect" presStyleLbl="bgShp" presStyleIdx="3" presStyleCnt="4"/>
      <dgm:spPr/>
    </dgm:pt>
    <dgm:pt modelId="{1EB2552C-2D20-4E28-AE94-3EEAA5AD6227}" type="pres">
      <dgm:prSet presAssocID="{22E8C2F7-3569-421C-BA63-86AC46A4F4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86E4C80-9EA0-4F1F-A828-63A5C600A7E6}" type="pres">
      <dgm:prSet presAssocID="{22E8C2F7-3569-421C-BA63-86AC46A4F458}" presName="spaceRect" presStyleCnt="0"/>
      <dgm:spPr/>
    </dgm:pt>
    <dgm:pt modelId="{63B7481F-8985-471F-83EA-0D8477993880}" type="pres">
      <dgm:prSet presAssocID="{22E8C2F7-3569-421C-BA63-86AC46A4F4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C8B616-430D-4940-A51C-CD60543252C1}" type="presOf" srcId="{ECAD642E-A221-40EA-A5F1-78622F5BC580}" destId="{25965DC5-5E9D-4D0D-BCC5-A1800D3E5ECC}" srcOrd="0" destOrd="0" presId="urn:microsoft.com/office/officeart/2018/5/layout/IconCircleLabelList"/>
    <dgm:cxn modelId="{2879FD28-0650-4F05-B858-482D1E3989E1}" type="presOf" srcId="{DF160C89-EE09-42D0-B74D-AFB9A144E7B3}" destId="{A85DE944-DA63-40A6-B0FF-47E9456C614D}" srcOrd="0" destOrd="0" presId="urn:microsoft.com/office/officeart/2018/5/layout/IconCircleLabelList"/>
    <dgm:cxn modelId="{81FE833F-4978-4097-B098-DAE1B508CAC1}" type="presOf" srcId="{45264D22-C254-4827-B072-96EC4F911990}" destId="{6BFB488D-EC3A-4EB7-B5A5-6B0B343FE5D7}" srcOrd="0" destOrd="0" presId="urn:microsoft.com/office/officeart/2018/5/layout/IconCircleLabelList"/>
    <dgm:cxn modelId="{C1B63A68-06C0-40A0-A4F6-CD6D4A3A70B8}" srcId="{A72110D4-7249-4390-9143-E331C4719158}" destId="{ECAD642E-A221-40EA-A5F1-78622F5BC580}" srcOrd="2" destOrd="0" parTransId="{794679EA-60C9-4071-AC59-F3E2A5129224}" sibTransId="{8076BB3D-9C4F-40F8-8927-D54E5FC71BC0}"/>
    <dgm:cxn modelId="{B9714276-E82D-4205-A964-044D0E50E81F}" srcId="{A72110D4-7249-4390-9143-E331C4719158}" destId="{22E8C2F7-3569-421C-BA63-86AC46A4F458}" srcOrd="3" destOrd="0" parTransId="{A3C4EA6B-AEB1-45C2-935A-749A0A8D998C}" sibTransId="{5A3C6B8D-B280-4E0B-BED4-2F862AF2212D}"/>
    <dgm:cxn modelId="{C5A2F79C-F3A7-40F4-82F2-E5F9C57D1177}" srcId="{A72110D4-7249-4390-9143-E331C4719158}" destId="{45264D22-C254-4827-B072-96EC4F911990}" srcOrd="1" destOrd="0" parTransId="{165CBB82-034B-499F-B240-E193700DED3B}" sibTransId="{A5502151-8D6B-4BC5-AD91-4A5332393F3F}"/>
    <dgm:cxn modelId="{5E1511C1-E993-4BBC-9BB9-5F924228148E}" type="presOf" srcId="{22E8C2F7-3569-421C-BA63-86AC46A4F458}" destId="{63B7481F-8985-471F-83EA-0D8477993880}" srcOrd="0" destOrd="0" presId="urn:microsoft.com/office/officeart/2018/5/layout/IconCircleLabelList"/>
    <dgm:cxn modelId="{B25CAAE3-4EE7-4603-A8BC-E8535033BEB6}" srcId="{A72110D4-7249-4390-9143-E331C4719158}" destId="{DF160C89-EE09-42D0-B74D-AFB9A144E7B3}" srcOrd="0" destOrd="0" parTransId="{F9FCF58D-D6F6-4531-B0C0-533F00BA248A}" sibTransId="{C29BF283-43B1-424A-9CE5-3C11A3090627}"/>
    <dgm:cxn modelId="{6F2868E7-782E-4F04-B28D-D422B85CE9B2}" type="presOf" srcId="{A72110D4-7249-4390-9143-E331C4719158}" destId="{11798AA6-E7A7-483A-9897-D5C86E344194}" srcOrd="0" destOrd="0" presId="urn:microsoft.com/office/officeart/2018/5/layout/IconCircleLabelList"/>
    <dgm:cxn modelId="{05566D7D-D36A-4D27-BE76-4817EC4AF7C6}" type="presParOf" srcId="{11798AA6-E7A7-483A-9897-D5C86E344194}" destId="{0204E55C-550C-41B6-8E3B-1193E37E164B}" srcOrd="0" destOrd="0" presId="urn:microsoft.com/office/officeart/2018/5/layout/IconCircleLabelList"/>
    <dgm:cxn modelId="{03BA4336-9FF5-4E1F-969C-DCAF91329C89}" type="presParOf" srcId="{0204E55C-550C-41B6-8E3B-1193E37E164B}" destId="{4878E6FD-DCE3-4FFC-8C63-FFB8E099468E}" srcOrd="0" destOrd="0" presId="urn:microsoft.com/office/officeart/2018/5/layout/IconCircleLabelList"/>
    <dgm:cxn modelId="{1F0DE9F9-743B-4C39-A53D-F58E24663D31}" type="presParOf" srcId="{0204E55C-550C-41B6-8E3B-1193E37E164B}" destId="{13B24CAB-9C6F-4CA0-B7BB-86A9842113BE}" srcOrd="1" destOrd="0" presId="urn:microsoft.com/office/officeart/2018/5/layout/IconCircleLabelList"/>
    <dgm:cxn modelId="{914FF0A2-7369-4039-8BDA-CE64A8AE6E68}" type="presParOf" srcId="{0204E55C-550C-41B6-8E3B-1193E37E164B}" destId="{DB80C5B2-AB88-41BE-A8C3-58F58F9CF159}" srcOrd="2" destOrd="0" presId="urn:microsoft.com/office/officeart/2018/5/layout/IconCircleLabelList"/>
    <dgm:cxn modelId="{7FAB3FD6-B17C-475D-881B-386855CCF74B}" type="presParOf" srcId="{0204E55C-550C-41B6-8E3B-1193E37E164B}" destId="{A85DE944-DA63-40A6-B0FF-47E9456C614D}" srcOrd="3" destOrd="0" presId="urn:microsoft.com/office/officeart/2018/5/layout/IconCircleLabelList"/>
    <dgm:cxn modelId="{36C2C573-B508-4CD1-BD6D-B586F36EA386}" type="presParOf" srcId="{11798AA6-E7A7-483A-9897-D5C86E344194}" destId="{DCB8F134-ED73-4231-AD79-B2E9449A1271}" srcOrd="1" destOrd="0" presId="urn:microsoft.com/office/officeart/2018/5/layout/IconCircleLabelList"/>
    <dgm:cxn modelId="{CD8CB28E-5F5C-42CF-B4E1-40D7CDE7F19F}" type="presParOf" srcId="{11798AA6-E7A7-483A-9897-D5C86E344194}" destId="{B010BF84-1C2C-4BAE-9625-9D6978026885}" srcOrd="2" destOrd="0" presId="urn:microsoft.com/office/officeart/2018/5/layout/IconCircleLabelList"/>
    <dgm:cxn modelId="{9D26FC28-F7B1-4E3A-941D-9C08F40F9FDC}" type="presParOf" srcId="{B010BF84-1C2C-4BAE-9625-9D6978026885}" destId="{7003E72D-D194-4E78-9CDE-CA6A2A915538}" srcOrd="0" destOrd="0" presId="urn:microsoft.com/office/officeart/2018/5/layout/IconCircleLabelList"/>
    <dgm:cxn modelId="{6E820155-F85C-4779-8AE0-83ABE4C2299A}" type="presParOf" srcId="{B010BF84-1C2C-4BAE-9625-9D6978026885}" destId="{5FC2D1D3-FC1B-4509-B70B-EAE900CF973D}" srcOrd="1" destOrd="0" presId="urn:microsoft.com/office/officeart/2018/5/layout/IconCircleLabelList"/>
    <dgm:cxn modelId="{EBB575B0-383C-4234-836A-217F67C49201}" type="presParOf" srcId="{B010BF84-1C2C-4BAE-9625-9D6978026885}" destId="{B2D42610-F348-442E-8C04-640E86E3E671}" srcOrd="2" destOrd="0" presId="urn:microsoft.com/office/officeart/2018/5/layout/IconCircleLabelList"/>
    <dgm:cxn modelId="{EA2E8AAA-3DD0-43EF-A985-5F865BF212F7}" type="presParOf" srcId="{B010BF84-1C2C-4BAE-9625-9D6978026885}" destId="{6BFB488D-EC3A-4EB7-B5A5-6B0B343FE5D7}" srcOrd="3" destOrd="0" presId="urn:microsoft.com/office/officeart/2018/5/layout/IconCircleLabelList"/>
    <dgm:cxn modelId="{0ADA45FC-4EB5-4547-8519-2102037742D7}" type="presParOf" srcId="{11798AA6-E7A7-483A-9897-D5C86E344194}" destId="{E255D15E-6BF3-45A9-BAA9-92B575E91B5D}" srcOrd="3" destOrd="0" presId="urn:microsoft.com/office/officeart/2018/5/layout/IconCircleLabelList"/>
    <dgm:cxn modelId="{FE222B58-3BBA-4E9B-BBDC-1301BFD9691F}" type="presParOf" srcId="{11798AA6-E7A7-483A-9897-D5C86E344194}" destId="{850139E2-EAD9-4D6B-A6BC-889136002BC1}" srcOrd="4" destOrd="0" presId="urn:microsoft.com/office/officeart/2018/5/layout/IconCircleLabelList"/>
    <dgm:cxn modelId="{A078D89E-2F58-4F83-AD5F-535D4945547A}" type="presParOf" srcId="{850139E2-EAD9-4D6B-A6BC-889136002BC1}" destId="{68E483DA-EE32-4AF1-A3BD-64E7560C0F98}" srcOrd="0" destOrd="0" presId="urn:microsoft.com/office/officeart/2018/5/layout/IconCircleLabelList"/>
    <dgm:cxn modelId="{99D45A1B-9864-4A64-9A5D-4E342A681B3F}" type="presParOf" srcId="{850139E2-EAD9-4D6B-A6BC-889136002BC1}" destId="{BA6EB800-CC43-4EE6-AB0E-DFD6C247E749}" srcOrd="1" destOrd="0" presId="urn:microsoft.com/office/officeart/2018/5/layout/IconCircleLabelList"/>
    <dgm:cxn modelId="{11A40AF5-4B5F-4A3A-86FA-6492063A04BF}" type="presParOf" srcId="{850139E2-EAD9-4D6B-A6BC-889136002BC1}" destId="{3D915AEC-C3F4-4D0A-A51A-87F740EC444D}" srcOrd="2" destOrd="0" presId="urn:microsoft.com/office/officeart/2018/5/layout/IconCircleLabelList"/>
    <dgm:cxn modelId="{C36FC84D-954E-4E6A-8F9D-3790A3746BC6}" type="presParOf" srcId="{850139E2-EAD9-4D6B-A6BC-889136002BC1}" destId="{25965DC5-5E9D-4D0D-BCC5-A1800D3E5ECC}" srcOrd="3" destOrd="0" presId="urn:microsoft.com/office/officeart/2018/5/layout/IconCircleLabelList"/>
    <dgm:cxn modelId="{675410A7-2218-40B9-B639-795E6E4CA710}" type="presParOf" srcId="{11798AA6-E7A7-483A-9897-D5C86E344194}" destId="{5D7E4B5D-F7DB-4C69-B7A5-DC27403BF6F9}" srcOrd="5" destOrd="0" presId="urn:microsoft.com/office/officeart/2018/5/layout/IconCircleLabelList"/>
    <dgm:cxn modelId="{678A7221-7AB9-478B-9B35-E8CFBEF5E89C}" type="presParOf" srcId="{11798AA6-E7A7-483A-9897-D5C86E344194}" destId="{5E1CBF8B-BEA6-4FE3-B1D9-8ED075C8CB2E}" srcOrd="6" destOrd="0" presId="urn:microsoft.com/office/officeart/2018/5/layout/IconCircleLabelList"/>
    <dgm:cxn modelId="{016641E4-42CC-4C9E-B18F-CC011BAAC07A}" type="presParOf" srcId="{5E1CBF8B-BEA6-4FE3-B1D9-8ED075C8CB2E}" destId="{2B140B69-636B-45F1-A58F-22F9CAF3C621}" srcOrd="0" destOrd="0" presId="urn:microsoft.com/office/officeart/2018/5/layout/IconCircleLabelList"/>
    <dgm:cxn modelId="{C8CA624B-D957-4155-A942-4F5681932B4E}" type="presParOf" srcId="{5E1CBF8B-BEA6-4FE3-B1D9-8ED075C8CB2E}" destId="{1EB2552C-2D20-4E28-AE94-3EEAA5AD6227}" srcOrd="1" destOrd="0" presId="urn:microsoft.com/office/officeart/2018/5/layout/IconCircleLabelList"/>
    <dgm:cxn modelId="{96037A9B-130D-4439-8620-58F19FBCD7AA}" type="presParOf" srcId="{5E1CBF8B-BEA6-4FE3-B1D9-8ED075C8CB2E}" destId="{586E4C80-9EA0-4F1F-A828-63A5C600A7E6}" srcOrd="2" destOrd="0" presId="urn:microsoft.com/office/officeart/2018/5/layout/IconCircleLabelList"/>
    <dgm:cxn modelId="{C89C5035-CF4E-46D4-9810-7263BC63537A}" type="presParOf" srcId="{5E1CBF8B-BEA6-4FE3-B1D9-8ED075C8CB2E}" destId="{63B7481F-8985-471F-83EA-0D84779938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5A7F0-467B-4B80-962A-E0E252CE1237}">
      <dsp:nvSpPr>
        <dsp:cNvPr id="0" name=""/>
        <dsp:cNvSpPr/>
      </dsp:nvSpPr>
      <dsp:spPr>
        <a:xfrm>
          <a:off x="665897" y="10789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058F8-0E1E-4B7E-998B-197F0EBBD4F8}">
      <dsp:nvSpPr>
        <dsp:cNvPr id="0" name=""/>
        <dsp:cNvSpPr/>
      </dsp:nvSpPr>
      <dsp:spPr>
        <a:xfrm>
          <a:off x="899897" y="131292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DB6CB-7112-4FC4-BB4F-D73C84062D92}">
      <dsp:nvSpPr>
        <dsp:cNvPr id="0" name=""/>
        <dsp:cNvSpPr/>
      </dsp:nvSpPr>
      <dsp:spPr>
        <a:xfrm>
          <a:off x="314897" y="2518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dirty="0"/>
            <a:t>Booking Request</a:t>
          </a:r>
          <a:endParaRPr lang="en-US" sz="2100" kern="1200" dirty="0"/>
        </a:p>
      </dsp:txBody>
      <dsp:txXfrm>
        <a:off x="314897" y="2518928"/>
        <a:ext cx="1800000" cy="720000"/>
      </dsp:txXfrm>
    </dsp:sp>
    <dsp:sp modelId="{02AF39AE-EFB5-4BE4-8C9C-669D3B098624}">
      <dsp:nvSpPr>
        <dsp:cNvPr id="0" name=""/>
        <dsp:cNvSpPr/>
      </dsp:nvSpPr>
      <dsp:spPr>
        <a:xfrm>
          <a:off x="2780897" y="10789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187C9-4C97-4987-B7AF-89A38F6AF23C}">
      <dsp:nvSpPr>
        <dsp:cNvPr id="0" name=""/>
        <dsp:cNvSpPr/>
      </dsp:nvSpPr>
      <dsp:spPr>
        <a:xfrm>
          <a:off x="3014897" y="131292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2320-3E5A-48EA-ACB2-A1A2C3B14A47}">
      <dsp:nvSpPr>
        <dsp:cNvPr id="0" name=""/>
        <dsp:cNvSpPr/>
      </dsp:nvSpPr>
      <dsp:spPr>
        <a:xfrm>
          <a:off x="2429897" y="2518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Owner Approval</a:t>
          </a:r>
        </a:p>
      </dsp:txBody>
      <dsp:txXfrm>
        <a:off x="2429897" y="2518928"/>
        <a:ext cx="1800000" cy="720000"/>
      </dsp:txXfrm>
    </dsp:sp>
    <dsp:sp modelId="{D33C0353-8B64-4DCE-871E-AB87ABBC3F34}">
      <dsp:nvSpPr>
        <dsp:cNvPr id="0" name=""/>
        <dsp:cNvSpPr/>
      </dsp:nvSpPr>
      <dsp:spPr>
        <a:xfrm>
          <a:off x="4895898" y="10789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6D6F4-F6DB-4A37-8D5C-24CDE0F7DA0C}">
      <dsp:nvSpPr>
        <dsp:cNvPr id="0" name=""/>
        <dsp:cNvSpPr/>
      </dsp:nvSpPr>
      <dsp:spPr>
        <a:xfrm>
          <a:off x="5129898" y="131292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85929-A015-452D-8D09-44FA26BE490E}">
      <dsp:nvSpPr>
        <dsp:cNvPr id="0" name=""/>
        <dsp:cNvSpPr/>
      </dsp:nvSpPr>
      <dsp:spPr>
        <a:xfrm>
          <a:off x="4544898" y="2518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dirty="0"/>
            <a:t>Booking Confirmation</a:t>
          </a:r>
          <a:endParaRPr lang="en-US" sz="2100" kern="1200" dirty="0"/>
        </a:p>
      </dsp:txBody>
      <dsp:txXfrm>
        <a:off x="4544898" y="2518928"/>
        <a:ext cx="1800000" cy="720000"/>
      </dsp:txXfrm>
    </dsp:sp>
    <dsp:sp modelId="{DAF5D307-34D3-45B5-BE26-6B1186699980}">
      <dsp:nvSpPr>
        <dsp:cNvPr id="0" name=""/>
        <dsp:cNvSpPr/>
      </dsp:nvSpPr>
      <dsp:spPr>
        <a:xfrm>
          <a:off x="7010898" y="10789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56463-225F-4B83-B316-5C3E90E61FBD}">
      <dsp:nvSpPr>
        <dsp:cNvPr id="0" name=""/>
        <dsp:cNvSpPr/>
      </dsp:nvSpPr>
      <dsp:spPr>
        <a:xfrm>
          <a:off x="7244898" y="131292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0EDCD-EDB0-4A27-99D5-B7D6199CFA89}">
      <dsp:nvSpPr>
        <dsp:cNvPr id="0" name=""/>
        <dsp:cNvSpPr/>
      </dsp:nvSpPr>
      <dsp:spPr>
        <a:xfrm>
          <a:off x="6659898" y="2518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dirty="0"/>
            <a:t>Booking Fee</a:t>
          </a:r>
        </a:p>
      </dsp:txBody>
      <dsp:txXfrm>
        <a:off x="6659898" y="2518928"/>
        <a:ext cx="1800000" cy="720000"/>
      </dsp:txXfrm>
    </dsp:sp>
    <dsp:sp modelId="{FC59D082-8EC5-47C7-8C79-8FA5782DC3E2}">
      <dsp:nvSpPr>
        <dsp:cNvPr id="0" name=""/>
        <dsp:cNvSpPr/>
      </dsp:nvSpPr>
      <dsp:spPr>
        <a:xfrm>
          <a:off x="9125898" y="107892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83A37-1430-43FF-A877-7F451BEFB7B4}">
      <dsp:nvSpPr>
        <dsp:cNvPr id="0" name=""/>
        <dsp:cNvSpPr/>
      </dsp:nvSpPr>
      <dsp:spPr>
        <a:xfrm>
          <a:off x="9359898" y="131292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6E85-31E6-4C36-8C38-4A957D09E5CC}">
      <dsp:nvSpPr>
        <dsp:cNvPr id="0" name=""/>
        <dsp:cNvSpPr/>
      </dsp:nvSpPr>
      <dsp:spPr>
        <a:xfrm>
          <a:off x="8774898" y="2518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i="0" kern="1200" dirty="0"/>
            <a:t>Booking History</a:t>
          </a:r>
          <a:endParaRPr lang="en-US" sz="2100" kern="1200" dirty="0"/>
        </a:p>
      </dsp:txBody>
      <dsp:txXfrm>
        <a:off x="8774898" y="25189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945A4-4EDC-4719-A982-AE9FD13726CA}">
      <dsp:nvSpPr>
        <dsp:cNvPr id="0" name=""/>
        <dsp:cNvSpPr/>
      </dsp:nvSpPr>
      <dsp:spPr>
        <a:xfrm>
          <a:off x="3722" y="1487345"/>
          <a:ext cx="1813725" cy="1151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04D4B4-425D-4147-A24C-DF82073825F7}">
      <dsp:nvSpPr>
        <dsp:cNvPr id="0" name=""/>
        <dsp:cNvSpPr/>
      </dsp:nvSpPr>
      <dsp:spPr>
        <a:xfrm>
          <a:off x="205247" y="1678794"/>
          <a:ext cx="1813725" cy="1151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Bill Generation</a:t>
          </a:r>
          <a:endParaRPr lang="en-US" sz="2300" kern="1200" dirty="0"/>
        </a:p>
      </dsp:txBody>
      <dsp:txXfrm>
        <a:off x="238980" y="1712527"/>
        <a:ext cx="1746259" cy="1084249"/>
      </dsp:txXfrm>
    </dsp:sp>
    <dsp:sp modelId="{9B6C26C8-5B8B-4D91-B155-3D00DF13FD3D}">
      <dsp:nvSpPr>
        <dsp:cNvPr id="0" name=""/>
        <dsp:cNvSpPr/>
      </dsp:nvSpPr>
      <dsp:spPr>
        <a:xfrm>
          <a:off x="2220497" y="1487345"/>
          <a:ext cx="1813725" cy="1151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6F4CAC-4FE3-4D62-9721-92FF9A6D6B32}">
      <dsp:nvSpPr>
        <dsp:cNvPr id="0" name=""/>
        <dsp:cNvSpPr/>
      </dsp:nvSpPr>
      <dsp:spPr>
        <a:xfrm>
          <a:off x="2422022" y="1678794"/>
          <a:ext cx="1813725" cy="1151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Meter-based Billing (Rentals)</a:t>
          </a:r>
          <a:endParaRPr lang="en-US" sz="2300" kern="1200" dirty="0"/>
        </a:p>
      </dsp:txBody>
      <dsp:txXfrm>
        <a:off x="2455755" y="1712527"/>
        <a:ext cx="1746259" cy="1084249"/>
      </dsp:txXfrm>
    </dsp:sp>
    <dsp:sp modelId="{5E1E9390-5F4C-40F5-A2DC-1FA704C9211D}">
      <dsp:nvSpPr>
        <dsp:cNvPr id="0" name=""/>
        <dsp:cNvSpPr/>
      </dsp:nvSpPr>
      <dsp:spPr>
        <a:xfrm>
          <a:off x="4437272" y="1487345"/>
          <a:ext cx="1813725" cy="1151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339237-F608-45DC-A991-0C255EFB652E}">
      <dsp:nvSpPr>
        <dsp:cNvPr id="0" name=""/>
        <dsp:cNvSpPr/>
      </dsp:nvSpPr>
      <dsp:spPr>
        <a:xfrm>
          <a:off x="4638797" y="1678794"/>
          <a:ext cx="1813725" cy="1151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Additional Charges</a:t>
          </a:r>
          <a:endParaRPr lang="en-US" sz="2300" kern="1200" dirty="0"/>
        </a:p>
      </dsp:txBody>
      <dsp:txXfrm>
        <a:off x="4672530" y="1712527"/>
        <a:ext cx="1746259" cy="1084249"/>
      </dsp:txXfrm>
    </dsp:sp>
    <dsp:sp modelId="{D0B10BE2-2E5A-4C41-A5FE-7EC908F7A4D5}">
      <dsp:nvSpPr>
        <dsp:cNvPr id="0" name=""/>
        <dsp:cNvSpPr/>
      </dsp:nvSpPr>
      <dsp:spPr>
        <a:xfrm>
          <a:off x="6654048" y="1487345"/>
          <a:ext cx="1813725" cy="1151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B946BC-EA47-4C3B-B207-8D71FDC6ABF0}">
      <dsp:nvSpPr>
        <dsp:cNvPr id="0" name=""/>
        <dsp:cNvSpPr/>
      </dsp:nvSpPr>
      <dsp:spPr>
        <a:xfrm>
          <a:off x="6855573" y="1678794"/>
          <a:ext cx="1813725" cy="1151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Payment Processing</a:t>
          </a:r>
          <a:endParaRPr lang="en-US" sz="2300" kern="1200" dirty="0"/>
        </a:p>
      </dsp:txBody>
      <dsp:txXfrm>
        <a:off x="6889306" y="1712527"/>
        <a:ext cx="1746259" cy="1084249"/>
      </dsp:txXfrm>
    </dsp:sp>
    <dsp:sp modelId="{ED6CF857-1732-46CF-B4BE-0FD62B48AC37}">
      <dsp:nvSpPr>
        <dsp:cNvPr id="0" name=""/>
        <dsp:cNvSpPr/>
      </dsp:nvSpPr>
      <dsp:spPr>
        <a:xfrm>
          <a:off x="8870823" y="1487345"/>
          <a:ext cx="1813725" cy="11517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59CCDD-D80C-4E9A-9ED0-0C60DBDF32E0}">
      <dsp:nvSpPr>
        <dsp:cNvPr id="0" name=""/>
        <dsp:cNvSpPr/>
      </dsp:nvSpPr>
      <dsp:spPr>
        <a:xfrm>
          <a:off x="9072348" y="1678794"/>
          <a:ext cx="1813725" cy="1151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Payment History</a:t>
          </a:r>
          <a:endParaRPr lang="en-US" sz="2300" kern="1200" dirty="0"/>
        </a:p>
      </dsp:txBody>
      <dsp:txXfrm>
        <a:off x="9106081" y="1712527"/>
        <a:ext cx="1746259" cy="1084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8B074-B23D-48F9-9A30-EE380BFC3557}">
      <dsp:nvSpPr>
        <dsp:cNvPr id="0" name=""/>
        <dsp:cNvSpPr/>
      </dsp:nvSpPr>
      <dsp:spPr>
        <a:xfrm>
          <a:off x="0" y="400688"/>
          <a:ext cx="108897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074A1-6B33-4BA7-AC41-BC8085AE9A0A}">
      <dsp:nvSpPr>
        <dsp:cNvPr id="0" name=""/>
        <dsp:cNvSpPr/>
      </dsp:nvSpPr>
      <dsp:spPr>
        <a:xfrm>
          <a:off x="544489" y="46448"/>
          <a:ext cx="7622857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126" tIns="0" rIns="2881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Fast Response Time</a:t>
          </a:r>
          <a:endParaRPr lang="en-US" sz="2400" kern="1200"/>
        </a:p>
      </dsp:txBody>
      <dsp:txXfrm>
        <a:off x="579074" y="81033"/>
        <a:ext cx="7553687" cy="639310"/>
      </dsp:txXfrm>
    </dsp:sp>
    <dsp:sp modelId="{F0E80D67-945E-4DE1-94E8-0198BC6B1C74}">
      <dsp:nvSpPr>
        <dsp:cNvPr id="0" name=""/>
        <dsp:cNvSpPr/>
      </dsp:nvSpPr>
      <dsp:spPr>
        <a:xfrm>
          <a:off x="0" y="1489328"/>
          <a:ext cx="108897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BA3B6-BD06-4446-8C41-6F2FFD26B62D}">
      <dsp:nvSpPr>
        <dsp:cNvPr id="0" name=""/>
        <dsp:cNvSpPr/>
      </dsp:nvSpPr>
      <dsp:spPr>
        <a:xfrm>
          <a:off x="544489" y="1135088"/>
          <a:ext cx="7622857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126" tIns="0" rIns="2881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Scalability</a:t>
          </a:r>
          <a:endParaRPr lang="en-US" sz="2400" kern="1200"/>
        </a:p>
      </dsp:txBody>
      <dsp:txXfrm>
        <a:off x="579074" y="1169673"/>
        <a:ext cx="7553687" cy="639310"/>
      </dsp:txXfrm>
    </dsp:sp>
    <dsp:sp modelId="{D4DA21AF-2249-4470-AD95-DE23EC7B8886}">
      <dsp:nvSpPr>
        <dsp:cNvPr id="0" name=""/>
        <dsp:cNvSpPr/>
      </dsp:nvSpPr>
      <dsp:spPr>
        <a:xfrm>
          <a:off x="0" y="2577968"/>
          <a:ext cx="108897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9EFEF-4262-494B-8936-05F71EAEB0D2}">
      <dsp:nvSpPr>
        <dsp:cNvPr id="0" name=""/>
        <dsp:cNvSpPr/>
      </dsp:nvSpPr>
      <dsp:spPr>
        <a:xfrm>
          <a:off x="544489" y="2223728"/>
          <a:ext cx="7622857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126" tIns="0" rIns="2881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User-friendly Interface</a:t>
          </a:r>
          <a:endParaRPr lang="en-US" sz="2400" kern="1200"/>
        </a:p>
      </dsp:txBody>
      <dsp:txXfrm>
        <a:off x="579074" y="2258313"/>
        <a:ext cx="7553687" cy="639310"/>
      </dsp:txXfrm>
    </dsp:sp>
    <dsp:sp modelId="{6BF843DF-4021-4564-A16D-CEACD0739B3D}">
      <dsp:nvSpPr>
        <dsp:cNvPr id="0" name=""/>
        <dsp:cNvSpPr/>
      </dsp:nvSpPr>
      <dsp:spPr>
        <a:xfrm>
          <a:off x="0" y="3666608"/>
          <a:ext cx="1088979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32C41-D633-4CE2-A8C8-B7734F71AEEF}">
      <dsp:nvSpPr>
        <dsp:cNvPr id="0" name=""/>
        <dsp:cNvSpPr/>
      </dsp:nvSpPr>
      <dsp:spPr>
        <a:xfrm>
          <a:off x="544489" y="3312367"/>
          <a:ext cx="7622857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8126" tIns="0" rIns="2881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Data Security</a:t>
          </a:r>
          <a:endParaRPr lang="en-US" sz="2400" kern="1200"/>
        </a:p>
      </dsp:txBody>
      <dsp:txXfrm>
        <a:off x="579074" y="3346952"/>
        <a:ext cx="7553687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8E6FD-DCE3-4FFC-8C63-FFB8E099468E}">
      <dsp:nvSpPr>
        <dsp:cNvPr id="0" name=""/>
        <dsp:cNvSpPr/>
      </dsp:nvSpPr>
      <dsp:spPr>
        <a:xfrm>
          <a:off x="548825" y="770633"/>
          <a:ext cx="1444548" cy="144454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24CAB-9C6F-4CA0-B7BB-86A9842113BE}">
      <dsp:nvSpPr>
        <dsp:cNvPr id="0" name=""/>
        <dsp:cNvSpPr/>
      </dsp:nvSpPr>
      <dsp:spPr>
        <a:xfrm>
          <a:off x="856680" y="1078488"/>
          <a:ext cx="828839" cy="828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DE944-DA63-40A6-B0FF-47E9456C614D}">
      <dsp:nvSpPr>
        <dsp:cNvPr id="0" name=""/>
        <dsp:cNvSpPr/>
      </dsp:nvSpPr>
      <dsp:spPr>
        <a:xfrm>
          <a:off x="87044" y="2665123"/>
          <a:ext cx="2368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i="0" kern="1200"/>
            <a:t>Booking Accuracy Testing</a:t>
          </a:r>
          <a:endParaRPr lang="en-US" sz="1900" kern="1200"/>
        </a:p>
      </dsp:txBody>
      <dsp:txXfrm>
        <a:off x="87044" y="2665123"/>
        <a:ext cx="2368112" cy="720000"/>
      </dsp:txXfrm>
    </dsp:sp>
    <dsp:sp modelId="{7003E72D-D194-4E78-9CDE-CA6A2A915538}">
      <dsp:nvSpPr>
        <dsp:cNvPr id="0" name=""/>
        <dsp:cNvSpPr/>
      </dsp:nvSpPr>
      <dsp:spPr>
        <a:xfrm>
          <a:off x="3331357" y="770633"/>
          <a:ext cx="1444548" cy="144454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2D1D3-FC1B-4509-B70B-EAE900CF973D}">
      <dsp:nvSpPr>
        <dsp:cNvPr id="0" name=""/>
        <dsp:cNvSpPr/>
      </dsp:nvSpPr>
      <dsp:spPr>
        <a:xfrm>
          <a:off x="3639212" y="1078488"/>
          <a:ext cx="828839" cy="828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488D-EC3A-4EB7-B5A5-6B0B343FE5D7}">
      <dsp:nvSpPr>
        <dsp:cNvPr id="0" name=""/>
        <dsp:cNvSpPr/>
      </dsp:nvSpPr>
      <dsp:spPr>
        <a:xfrm>
          <a:off x="2869575" y="2665123"/>
          <a:ext cx="2368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i="0" kern="1200"/>
            <a:t>Payment Gateway Integration Testing</a:t>
          </a:r>
          <a:endParaRPr lang="en-US" sz="1900" kern="1200"/>
        </a:p>
      </dsp:txBody>
      <dsp:txXfrm>
        <a:off x="2869575" y="2665123"/>
        <a:ext cx="2368112" cy="720000"/>
      </dsp:txXfrm>
    </dsp:sp>
    <dsp:sp modelId="{68E483DA-EE32-4AF1-A3BD-64E7560C0F98}">
      <dsp:nvSpPr>
        <dsp:cNvPr id="0" name=""/>
        <dsp:cNvSpPr/>
      </dsp:nvSpPr>
      <dsp:spPr>
        <a:xfrm>
          <a:off x="6113889" y="770633"/>
          <a:ext cx="1444548" cy="144454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EB800-CC43-4EE6-AB0E-DFD6C247E749}">
      <dsp:nvSpPr>
        <dsp:cNvPr id="0" name=""/>
        <dsp:cNvSpPr/>
      </dsp:nvSpPr>
      <dsp:spPr>
        <a:xfrm>
          <a:off x="6421744" y="1078488"/>
          <a:ext cx="828839" cy="828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65DC5-5E9D-4D0D-BCC5-A1800D3E5ECC}">
      <dsp:nvSpPr>
        <dsp:cNvPr id="0" name=""/>
        <dsp:cNvSpPr/>
      </dsp:nvSpPr>
      <dsp:spPr>
        <a:xfrm>
          <a:off x="5652107" y="2665123"/>
          <a:ext cx="2368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i="0" kern="1200"/>
            <a:t>Security and Compliance Testing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5652107" y="2665123"/>
        <a:ext cx="2368112" cy="720000"/>
      </dsp:txXfrm>
    </dsp:sp>
    <dsp:sp modelId="{2B140B69-636B-45F1-A58F-22F9CAF3C621}">
      <dsp:nvSpPr>
        <dsp:cNvPr id="0" name=""/>
        <dsp:cNvSpPr/>
      </dsp:nvSpPr>
      <dsp:spPr>
        <a:xfrm>
          <a:off x="8896421" y="770633"/>
          <a:ext cx="1444548" cy="1444548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2552C-2D20-4E28-AE94-3EEAA5AD6227}">
      <dsp:nvSpPr>
        <dsp:cNvPr id="0" name=""/>
        <dsp:cNvSpPr/>
      </dsp:nvSpPr>
      <dsp:spPr>
        <a:xfrm>
          <a:off x="9204276" y="1078488"/>
          <a:ext cx="828839" cy="828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7481F-8985-471F-83EA-0D8477993880}">
      <dsp:nvSpPr>
        <dsp:cNvPr id="0" name=""/>
        <dsp:cNvSpPr/>
      </dsp:nvSpPr>
      <dsp:spPr>
        <a:xfrm>
          <a:off x="8434639" y="2665123"/>
          <a:ext cx="23681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i="0" kern="1200"/>
            <a:t>Stress Testing</a:t>
          </a:r>
          <a:endParaRPr lang="en-US" sz="1900" kern="1200"/>
        </a:p>
      </dsp:txBody>
      <dsp:txXfrm>
        <a:off x="8434639" y="2665123"/>
        <a:ext cx="23681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4578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1961166"/>
            <a:ext cx="6462614" cy="2057441"/>
          </a:xfrm>
        </p:spPr>
        <p:txBody>
          <a:bodyPr/>
          <a:lstStyle/>
          <a:p>
            <a:r>
              <a:rPr lang="en-US" dirty="0"/>
              <a:t>Booking and Payment Management System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4764" y="4426428"/>
            <a:ext cx="2169123" cy="760288"/>
          </a:xfrm>
        </p:spPr>
        <p:txBody>
          <a:bodyPr/>
          <a:lstStyle/>
          <a:p>
            <a:r>
              <a:rPr lang="en-US" b="1" dirty="0"/>
              <a:t>Sudila Jayasekara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2" name="Picture Placeholder 11" descr="A group of cars and bicycles&#10;&#10;Description automatically generated">
            <a:extLst>
              <a:ext uri="{FF2B5EF4-FFF2-40B4-BE49-F238E27FC236}">
                <a16:creationId xmlns:a16="http://schemas.microsoft.com/office/drawing/2014/main" id="{2BF662DF-1720-26EC-F66F-3E3A96FEEA4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 anchor="t">
            <a:normAutofit/>
          </a:bodyPr>
          <a:lstStyle/>
          <a:p>
            <a:r>
              <a:rPr lang="en-US" i="0" dirty="0">
                <a:effectLst/>
              </a:rPr>
              <a:t>Booking Management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4519-33C1-DA61-9858-3858F30C780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Booking and Payment Management System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2</a:t>
            </a:fld>
            <a:endParaRPr lang="en-US" altLang="zh-CN"/>
          </a:p>
        </p:txBody>
      </p:sp>
      <p:graphicFrame>
        <p:nvGraphicFramePr>
          <p:cNvPr id="71" name="Text Placeholder 68">
            <a:extLst>
              <a:ext uri="{FF2B5EF4-FFF2-40B4-BE49-F238E27FC236}">
                <a16:creationId xmlns:a16="http://schemas.microsoft.com/office/drawing/2014/main" id="{5CC85F0D-58CF-C94F-426B-CB65B1581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921737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90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 anchor="t">
            <a:normAutofit/>
          </a:bodyPr>
          <a:lstStyle/>
          <a:p>
            <a:r>
              <a:rPr lang="en-US" i="0" dirty="0">
                <a:effectLst/>
              </a:rPr>
              <a:t>Payment Management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Booking and Payment Management System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</a:t>
            </a:fld>
            <a:endParaRPr lang="en-US" altLang="zh-CN" noProof="0"/>
          </a:p>
        </p:txBody>
      </p:sp>
      <p:graphicFrame>
        <p:nvGraphicFramePr>
          <p:cNvPr id="13" name="Text Placeholder 10">
            <a:extLst>
              <a:ext uri="{FF2B5EF4-FFF2-40B4-BE49-F238E27FC236}">
                <a16:creationId xmlns:a16="http://schemas.microsoft.com/office/drawing/2014/main" id="{8E653CE1-8ED6-D567-DEFC-5F38511AC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50436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40E7-8133-4B55-46B7-DD37CC49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 anchor="t">
            <a:normAutofit/>
          </a:bodyPr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580B-AFDE-BF86-9109-FC8B834A1B5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Booking and Payment Management System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1A1AD-2361-1C73-E7E1-2C62C49E22D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4</a:t>
            </a:fld>
            <a:endParaRPr lang="en-US" altLang="zh-CN"/>
          </a:p>
        </p:txBody>
      </p:sp>
      <p:graphicFrame>
        <p:nvGraphicFramePr>
          <p:cNvPr id="7" name="Chart Placeholder 2">
            <a:extLst>
              <a:ext uri="{FF2B5EF4-FFF2-40B4-BE49-F238E27FC236}">
                <a16:creationId xmlns:a16="http://schemas.microsoft.com/office/drawing/2014/main" id="{1695BA86-DF90-58C1-A2D6-442E55A30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261211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75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A88F-0723-EB22-E5E6-026279EE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Evolution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83CD1-79D8-9ACD-E077-9C7EE095272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9902E-1F1B-34CD-7CE2-EA11DA73EDA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smtClean="0"/>
              <a:pPr>
                <a:spcAft>
                  <a:spcPts val="600"/>
                </a:spcAft>
              </a:pPr>
              <a:t>5</a:t>
            </a:fld>
            <a:endParaRPr lang="en-US" altLang="zh-CN"/>
          </a:p>
        </p:txBody>
      </p:sp>
      <p:graphicFrame>
        <p:nvGraphicFramePr>
          <p:cNvPr id="7" name="Table Placeholder 2">
            <a:extLst>
              <a:ext uri="{FF2B5EF4-FFF2-40B4-BE49-F238E27FC236}">
                <a16:creationId xmlns:a16="http://schemas.microsoft.com/office/drawing/2014/main" id="{C458D2AE-B0DA-BE3E-7EB7-A5BE583AC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481161"/>
              </p:ext>
            </p:extLst>
          </p:nvPr>
        </p:nvGraphicFramePr>
        <p:xfrm>
          <a:off x="587829" y="1622510"/>
          <a:ext cx="10889796" cy="41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4561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407</TotalTime>
  <Words>86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Booking and Payment Management System</vt:lpstr>
      <vt:lpstr>Booking Management System</vt:lpstr>
      <vt:lpstr>Payment Management System</vt:lpstr>
      <vt:lpstr>Non-Functional Requirements</vt:lpstr>
      <vt:lpstr>Evolution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Management System</dc:title>
  <dc:creator>WIJEWANTHA H D C it22137128</dc:creator>
  <cp:lastModifiedBy>sudila</cp:lastModifiedBy>
  <cp:revision>7</cp:revision>
  <dcterms:created xsi:type="dcterms:W3CDTF">2024-02-16T05:17:55Z</dcterms:created>
  <dcterms:modified xsi:type="dcterms:W3CDTF">2024-02-20T06:12:27Z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