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7" r:id="rId13"/>
    <p:sldId id="2146847060" r:id="rId14"/>
    <p:sldId id="2146847071" r:id="rId15"/>
    <p:sldId id="2146847068" r:id="rId16"/>
    <p:sldId id="2146847062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6F918-2B23-47FC-8DE5-6B6684D3A8B2}" v="16" dt="2025-08-04T13:26:33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18274086101" userId="f399f6a07c6a129c" providerId="LiveId" clId="{C136F918-2B23-47FC-8DE5-6B6684D3A8B2}"/>
    <pc:docChg chg="undo custSel addSld delSld modSld sldOrd">
      <pc:chgData name="918274086101" userId="f399f6a07c6a129c" providerId="LiveId" clId="{C136F918-2B23-47FC-8DE5-6B6684D3A8B2}" dt="2025-08-04T13:48:19.530" v="478" actId="20577"/>
      <pc:docMkLst>
        <pc:docMk/>
      </pc:docMkLst>
      <pc:sldChg chg="modSp mod">
        <pc:chgData name="918274086101" userId="f399f6a07c6a129c" providerId="LiveId" clId="{C136F918-2B23-47FC-8DE5-6B6684D3A8B2}" dt="2025-08-04T13:48:19.530" v="478" actId="20577"/>
        <pc:sldMkLst>
          <pc:docMk/>
          <pc:sldMk cId="953325580" sldId="256"/>
        </pc:sldMkLst>
        <pc:spChg chg="mod">
          <ac:chgData name="918274086101" userId="f399f6a07c6a129c" providerId="LiveId" clId="{C136F918-2B23-47FC-8DE5-6B6684D3A8B2}" dt="2025-08-04T12:50:58.617" v="46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918274086101" userId="f399f6a07c6a129c" providerId="LiveId" clId="{C136F918-2B23-47FC-8DE5-6B6684D3A8B2}" dt="2025-08-04T13:48:19.530" v="478" actId="20577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918274086101" userId="f399f6a07c6a129c" providerId="LiveId" clId="{C136F918-2B23-47FC-8DE5-6B6684D3A8B2}" dt="2025-08-04T12:56:45.201" v="213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918274086101" userId="f399f6a07c6a129c" providerId="LiveId" clId="{C136F918-2B23-47FC-8DE5-6B6684D3A8B2}" dt="2025-08-04T13:08:11.020" v="280" actId="255"/>
        <pc:sldMkLst>
          <pc:docMk/>
          <pc:sldMk cId="1186421160" sldId="262"/>
        </pc:sldMkLst>
        <pc:spChg chg="mod">
          <ac:chgData name="918274086101" userId="f399f6a07c6a129c" providerId="LiveId" clId="{C136F918-2B23-47FC-8DE5-6B6684D3A8B2}" dt="2025-08-04T12:59:32.067" v="223" actId="27636"/>
          <ac:spMkLst>
            <pc:docMk/>
            <pc:sldMk cId="1186421160" sldId="262"/>
            <ac:spMk id="2" creationId="{8FEE4A9C-3F57-7DA7-91FD-715C3FB47F93}"/>
          </ac:spMkLst>
        </pc:spChg>
        <pc:spChg chg="mod">
          <ac:chgData name="918274086101" userId="f399f6a07c6a129c" providerId="LiveId" clId="{C136F918-2B23-47FC-8DE5-6B6684D3A8B2}" dt="2025-08-04T13:08:11.020" v="280" actId="255"/>
          <ac:spMkLst>
            <pc:docMk/>
            <pc:sldMk cId="1186421160" sldId="262"/>
            <ac:spMk id="5" creationId="{8FBA75B4-2DD5-42EB-9397-F36BFB8BA723}"/>
          </ac:spMkLst>
        </pc:spChg>
      </pc:sldChg>
      <pc:sldChg chg="modSp mod">
        <pc:chgData name="918274086101" userId="f399f6a07c6a129c" providerId="LiveId" clId="{C136F918-2B23-47FC-8DE5-6B6684D3A8B2}" dt="2025-08-04T13:07:46.759" v="279" actId="1076"/>
        <pc:sldMkLst>
          <pc:docMk/>
          <pc:sldMk cId="3210358481" sldId="263"/>
        </pc:sldMkLst>
        <pc:spChg chg="mod">
          <ac:chgData name="918274086101" userId="f399f6a07c6a129c" providerId="LiveId" clId="{C136F918-2B23-47FC-8DE5-6B6684D3A8B2}" dt="2025-08-04T13:07:46.759" v="279" actId="1076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918274086101" userId="f399f6a07c6a129c" providerId="LiveId" clId="{C136F918-2B23-47FC-8DE5-6B6684D3A8B2}" dt="2025-08-04T13:07:42.620" v="278" actId="255"/>
          <ac:spMkLst>
            <pc:docMk/>
            <pc:sldMk cId="3210358481" sldId="263"/>
            <ac:spMk id="5" creationId="{8FBA75B4-2DD5-42EB-9397-F36BFB8BA723}"/>
          </ac:spMkLst>
        </pc:spChg>
      </pc:sldChg>
      <pc:sldChg chg="modSp mod">
        <pc:chgData name="918274086101" userId="f399f6a07c6a129c" providerId="LiveId" clId="{C136F918-2B23-47FC-8DE5-6B6684D3A8B2}" dt="2025-08-04T13:10:34.256" v="302" actId="20577"/>
        <pc:sldMkLst>
          <pc:docMk/>
          <pc:sldMk cId="3202024527" sldId="265"/>
        </pc:sldMkLst>
        <pc:spChg chg="mod">
          <ac:chgData name="918274086101" userId="f399f6a07c6a129c" providerId="LiveId" clId="{C136F918-2B23-47FC-8DE5-6B6684D3A8B2}" dt="2025-08-04T13:10:34.256" v="302" actId="20577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918274086101" userId="f399f6a07c6a129c" providerId="LiveId" clId="{C136F918-2B23-47FC-8DE5-6B6684D3A8B2}" dt="2025-08-04T13:08:41.825" v="284" actId="1076"/>
        <pc:sldMkLst>
          <pc:docMk/>
          <pc:sldMk cId="2900153716" sldId="2146847054"/>
        </pc:sldMkLst>
        <pc:spChg chg="mod">
          <ac:chgData name="918274086101" userId="f399f6a07c6a129c" providerId="LiveId" clId="{C136F918-2B23-47FC-8DE5-6B6684D3A8B2}" dt="2025-08-04T13:05:43.176" v="271" actId="1076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918274086101" userId="f399f6a07c6a129c" providerId="LiveId" clId="{C136F918-2B23-47FC-8DE5-6B6684D3A8B2}" dt="2025-08-04T13:08:41.825" v="284" actId="1076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918274086101" userId="f399f6a07c6a129c" providerId="LiveId" clId="{C136F918-2B23-47FC-8DE5-6B6684D3A8B2}" dt="2025-08-04T13:26:58.928" v="396" actId="20577"/>
        <pc:sldMkLst>
          <pc:docMk/>
          <pc:sldMk cId="614882681" sldId="2146847055"/>
        </pc:sldMkLst>
        <pc:spChg chg="mod">
          <ac:chgData name="918274086101" userId="f399f6a07c6a129c" providerId="LiveId" clId="{C136F918-2B23-47FC-8DE5-6B6684D3A8B2}" dt="2025-08-04T13:26:58.928" v="396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918274086101" userId="f399f6a07c6a129c" providerId="LiveId" clId="{C136F918-2B23-47FC-8DE5-6B6684D3A8B2}" dt="2025-08-04T13:11:33.204" v="324" actId="20577"/>
        <pc:sldMkLst>
          <pc:docMk/>
          <pc:sldMk cId="3819043843" sldId="2146847057"/>
        </pc:sldMkLst>
        <pc:spChg chg="mod">
          <ac:chgData name="918274086101" userId="f399f6a07c6a129c" providerId="LiveId" clId="{C136F918-2B23-47FC-8DE5-6B6684D3A8B2}" dt="2025-08-04T13:11:33.204" v="324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modSp mod">
        <pc:chgData name="918274086101" userId="f399f6a07c6a129c" providerId="LiveId" clId="{C136F918-2B23-47FC-8DE5-6B6684D3A8B2}" dt="2025-08-04T13:07:18.637" v="277" actId="255"/>
        <pc:sldMkLst>
          <pc:docMk/>
          <pc:sldMk cId="1366800925" sldId="2146847058"/>
        </pc:sldMkLst>
        <pc:spChg chg="mod">
          <ac:chgData name="918274086101" userId="f399f6a07c6a129c" providerId="LiveId" clId="{C136F918-2B23-47FC-8DE5-6B6684D3A8B2}" dt="2025-08-04T13:07:18.637" v="277" actId="255"/>
          <ac:spMkLst>
            <pc:docMk/>
            <pc:sldMk cId="1366800925" sldId="2146847058"/>
            <ac:spMk id="2" creationId="{FD880B2B-5B8A-2798-A127-FAFC2D527010}"/>
          </ac:spMkLst>
        </pc:spChg>
        <pc:spChg chg="mod">
          <ac:chgData name="918274086101" userId="f399f6a07c6a129c" providerId="LiveId" clId="{C136F918-2B23-47FC-8DE5-6B6684D3A8B2}" dt="2025-08-04T13:06:36.648" v="274" actId="2711"/>
          <ac:spMkLst>
            <pc:docMk/>
            <pc:sldMk cId="1366800925" sldId="2146847058"/>
            <ac:spMk id="3" creationId="{40B9234A-56AB-47BB-E0BD-725AF6684B23}"/>
          </ac:spMkLst>
        </pc:spChg>
      </pc:sldChg>
      <pc:sldChg chg="addSp delSp modSp mod">
        <pc:chgData name="918274086101" userId="f399f6a07c6a129c" providerId="LiveId" clId="{C136F918-2B23-47FC-8DE5-6B6684D3A8B2}" dt="2025-08-04T13:28:37.753" v="455" actId="1076"/>
        <pc:sldMkLst>
          <pc:docMk/>
          <pc:sldMk cId="384733178" sldId="2146847059"/>
        </pc:sldMkLst>
        <pc:spChg chg="del mod">
          <ac:chgData name="918274086101" userId="f399f6a07c6a129c" providerId="LiveId" clId="{C136F918-2B23-47FC-8DE5-6B6684D3A8B2}" dt="2025-08-04T13:28:18.244" v="453" actId="22"/>
          <ac:spMkLst>
            <pc:docMk/>
            <pc:sldMk cId="384733178" sldId="2146847059"/>
            <ac:spMk id="3" creationId="{177D9613-6E93-8A63-8EC7-750760D77FD8}"/>
          </ac:spMkLst>
        </pc:spChg>
        <pc:picChg chg="add mod ord">
          <ac:chgData name="918274086101" userId="f399f6a07c6a129c" providerId="LiveId" clId="{C136F918-2B23-47FC-8DE5-6B6684D3A8B2}" dt="2025-08-04T13:28:37.753" v="455" actId="1076"/>
          <ac:picMkLst>
            <pc:docMk/>
            <pc:sldMk cId="384733178" sldId="2146847059"/>
            <ac:picMk id="5" creationId="{1D576AD4-C702-E2D5-E0B7-73A3121F5283}"/>
          </ac:picMkLst>
        </pc:picChg>
      </pc:sldChg>
      <pc:sldChg chg="addSp delSp modSp mod">
        <pc:chgData name="918274086101" userId="f399f6a07c6a129c" providerId="LiveId" clId="{C136F918-2B23-47FC-8DE5-6B6684D3A8B2}" dt="2025-08-04T13:14:55.601" v="353" actId="1076"/>
        <pc:sldMkLst>
          <pc:docMk/>
          <pc:sldMk cId="2083715239" sldId="2146847060"/>
        </pc:sldMkLst>
        <pc:spChg chg="add del mod">
          <ac:chgData name="918274086101" userId="f399f6a07c6a129c" providerId="LiveId" clId="{C136F918-2B23-47FC-8DE5-6B6684D3A8B2}" dt="2025-08-04T13:14:38.094" v="346"/>
          <ac:spMkLst>
            <pc:docMk/>
            <pc:sldMk cId="2083715239" sldId="2146847060"/>
            <ac:spMk id="4" creationId="{EC400E5A-9E7F-6ED9-2F43-45332B730685}"/>
          </ac:spMkLst>
        </pc:spChg>
        <pc:picChg chg="add mod">
          <ac:chgData name="918274086101" userId="f399f6a07c6a129c" providerId="LiveId" clId="{C136F918-2B23-47FC-8DE5-6B6684D3A8B2}" dt="2025-08-04T13:14:55.601" v="353" actId="1076"/>
          <ac:picMkLst>
            <pc:docMk/>
            <pc:sldMk cId="2083715239" sldId="2146847060"/>
            <ac:picMk id="6" creationId="{B78973E1-DAD1-1F3A-1B7F-F071167B1140}"/>
          </ac:picMkLst>
        </pc:picChg>
        <pc:picChg chg="del">
          <ac:chgData name="918274086101" userId="f399f6a07c6a129c" providerId="LiveId" clId="{C136F918-2B23-47FC-8DE5-6B6684D3A8B2}" dt="2025-08-04T13:14:23.490" v="345" actId="478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del">
        <pc:chgData name="918274086101" userId="f399f6a07c6a129c" providerId="LiveId" clId="{C136F918-2B23-47FC-8DE5-6B6684D3A8B2}" dt="2025-08-04T13:34:11.818" v="461" actId="2696"/>
        <pc:sldMkLst>
          <pc:docMk/>
          <pc:sldMk cId="2230664768" sldId="2146847061"/>
        </pc:sldMkLst>
      </pc:sldChg>
      <pc:sldChg chg="modSp mod">
        <pc:chgData name="918274086101" userId="f399f6a07c6a129c" providerId="LiveId" clId="{C136F918-2B23-47FC-8DE5-6B6684D3A8B2}" dt="2025-08-04T13:25:23.607" v="379" actId="27636"/>
        <pc:sldMkLst>
          <pc:docMk/>
          <pc:sldMk cId="4233882376" sldId="2146847062"/>
        </pc:sldMkLst>
        <pc:spChg chg="mod">
          <ac:chgData name="918274086101" userId="f399f6a07c6a129c" providerId="LiveId" clId="{C136F918-2B23-47FC-8DE5-6B6684D3A8B2}" dt="2025-08-04T13:25:23.607" v="379" actId="27636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mod">
        <pc:chgData name="918274086101" userId="f399f6a07c6a129c" providerId="LiveId" clId="{C136F918-2B23-47FC-8DE5-6B6684D3A8B2}" dt="2025-08-04T13:12:55.944" v="335" actId="14100"/>
        <pc:sldMkLst>
          <pc:docMk/>
          <pc:sldMk cId="4068668583" sldId="2146847066"/>
        </pc:sldMkLst>
        <pc:picChg chg="del">
          <ac:chgData name="918274086101" userId="f399f6a07c6a129c" providerId="LiveId" clId="{C136F918-2B23-47FC-8DE5-6B6684D3A8B2}" dt="2025-08-04T13:12:03.130" v="325" actId="478"/>
          <ac:picMkLst>
            <pc:docMk/>
            <pc:sldMk cId="4068668583" sldId="2146847066"/>
            <ac:picMk id="4" creationId="{52A59727-7B5F-F198-C013-B2ABF221F54C}"/>
          </ac:picMkLst>
        </pc:picChg>
        <pc:picChg chg="add mod">
          <ac:chgData name="918274086101" userId="f399f6a07c6a129c" providerId="LiveId" clId="{C136F918-2B23-47FC-8DE5-6B6684D3A8B2}" dt="2025-08-04T13:12:55.944" v="335" actId="14100"/>
          <ac:picMkLst>
            <pc:docMk/>
            <pc:sldMk cId="4068668583" sldId="2146847066"/>
            <ac:picMk id="5" creationId="{AA0FBE97-EDD8-72C2-8179-219A2B199E7F}"/>
          </ac:picMkLst>
        </pc:picChg>
      </pc:sldChg>
      <pc:sldChg chg="addSp delSp modSp mod ord">
        <pc:chgData name="918274086101" userId="f399f6a07c6a129c" providerId="LiveId" clId="{C136F918-2B23-47FC-8DE5-6B6684D3A8B2}" dt="2025-08-04T13:14:18.899" v="344"/>
        <pc:sldMkLst>
          <pc:docMk/>
          <pc:sldMk cId="1189541472" sldId="2146847067"/>
        </pc:sldMkLst>
        <pc:picChg chg="del">
          <ac:chgData name="918274086101" userId="f399f6a07c6a129c" providerId="LiveId" clId="{C136F918-2B23-47FC-8DE5-6B6684D3A8B2}" dt="2025-08-04T13:13:27.228" v="336" actId="478"/>
          <ac:picMkLst>
            <pc:docMk/>
            <pc:sldMk cId="1189541472" sldId="2146847067"/>
            <ac:picMk id="4" creationId="{58160D06-7AB9-E123-40C6-37292A37FD84}"/>
          </ac:picMkLst>
        </pc:picChg>
        <pc:picChg chg="add mod">
          <ac:chgData name="918274086101" userId="f399f6a07c6a129c" providerId="LiveId" clId="{C136F918-2B23-47FC-8DE5-6B6684D3A8B2}" dt="2025-08-04T13:13:43.947" v="342" actId="1076"/>
          <ac:picMkLst>
            <pc:docMk/>
            <pc:sldMk cId="1189541472" sldId="2146847067"/>
            <ac:picMk id="5" creationId="{B47DCAFD-D8EF-B468-8245-7976B49397D1}"/>
          </ac:picMkLst>
        </pc:picChg>
      </pc:sldChg>
      <pc:sldChg chg="addSp delSp modSp mod">
        <pc:chgData name="918274086101" userId="f399f6a07c6a129c" providerId="LiveId" clId="{C136F918-2B23-47FC-8DE5-6B6684D3A8B2}" dt="2025-08-04T13:18:42.272" v="369" actId="1076"/>
        <pc:sldMkLst>
          <pc:docMk/>
          <pc:sldMk cId="1126302864" sldId="2146847068"/>
        </pc:sldMkLst>
        <pc:picChg chg="del">
          <ac:chgData name="918274086101" userId="f399f6a07c6a129c" providerId="LiveId" clId="{C136F918-2B23-47FC-8DE5-6B6684D3A8B2}" dt="2025-08-04T13:18:20.782" v="363" actId="478"/>
          <ac:picMkLst>
            <pc:docMk/>
            <pc:sldMk cId="1126302864" sldId="2146847068"/>
            <ac:picMk id="3" creationId="{D5693625-3FD5-932E-3334-F54965E8A468}"/>
          </ac:picMkLst>
        </pc:picChg>
        <pc:picChg chg="add mod">
          <ac:chgData name="918274086101" userId="f399f6a07c6a129c" providerId="LiveId" clId="{C136F918-2B23-47FC-8DE5-6B6684D3A8B2}" dt="2025-08-04T13:18:42.272" v="369" actId="1076"/>
          <ac:picMkLst>
            <pc:docMk/>
            <pc:sldMk cId="1126302864" sldId="2146847068"/>
            <ac:picMk id="6" creationId="{3FA92AE5-1BB1-8D54-29F7-12C0F8478E32}"/>
          </ac:picMkLst>
        </pc:picChg>
      </pc:sldChg>
      <pc:sldChg chg="addSp delSp modSp mod">
        <pc:chgData name="918274086101" userId="f399f6a07c6a129c" providerId="LiveId" clId="{C136F918-2B23-47FC-8DE5-6B6684D3A8B2}" dt="2025-08-04T13:30:07.802" v="459" actId="1076"/>
        <pc:sldMkLst>
          <pc:docMk/>
          <pc:sldMk cId="1406661210" sldId="2146847069"/>
        </pc:sldMkLst>
        <pc:spChg chg="del">
          <ac:chgData name="918274086101" userId="f399f6a07c6a129c" providerId="LiveId" clId="{C136F918-2B23-47FC-8DE5-6B6684D3A8B2}" dt="2025-08-04T13:28:50.985" v="456" actId="478"/>
          <ac:spMkLst>
            <pc:docMk/>
            <pc:sldMk cId="1406661210" sldId="2146847069"/>
            <ac:spMk id="4" creationId="{00000000-0000-0000-0000-000000000000}"/>
          </ac:spMkLst>
        </pc:spChg>
        <pc:picChg chg="add mod">
          <ac:chgData name="918274086101" userId="f399f6a07c6a129c" providerId="LiveId" clId="{C136F918-2B23-47FC-8DE5-6B6684D3A8B2}" dt="2025-08-04T13:30:07.802" v="459" actId="1076"/>
          <ac:picMkLst>
            <pc:docMk/>
            <pc:sldMk cId="1406661210" sldId="2146847069"/>
            <ac:picMk id="3" creationId="{128E6E7F-F928-263E-045A-6278DF3BF1E7}"/>
          </ac:picMkLst>
        </pc:picChg>
      </pc:sldChg>
      <pc:sldChg chg="del">
        <pc:chgData name="918274086101" userId="f399f6a07c6a129c" providerId="LiveId" clId="{C136F918-2B23-47FC-8DE5-6B6684D3A8B2}" dt="2025-08-04T13:34:09.268" v="460" actId="2696"/>
        <pc:sldMkLst>
          <pc:docMk/>
          <pc:sldMk cId="1098887119" sldId="2146847070"/>
        </pc:sldMkLst>
      </pc:sldChg>
      <pc:sldChg chg="addSp delSp modSp add mod ord">
        <pc:chgData name="918274086101" userId="f399f6a07c6a129c" providerId="LiveId" clId="{C136F918-2B23-47FC-8DE5-6B6684D3A8B2}" dt="2025-08-04T13:18:45.482" v="371"/>
        <pc:sldMkLst>
          <pc:docMk/>
          <pc:sldMk cId="4195912626" sldId="2146847071"/>
        </pc:sldMkLst>
        <pc:picChg chg="del">
          <ac:chgData name="918274086101" userId="f399f6a07c6a129c" providerId="LiveId" clId="{C136F918-2B23-47FC-8DE5-6B6684D3A8B2}" dt="2025-08-04T13:17:16.414" v="355" actId="478"/>
          <ac:picMkLst>
            <pc:docMk/>
            <pc:sldMk cId="4195912626" sldId="2146847071"/>
            <ac:picMk id="3" creationId="{EB1D6F41-FDCD-5D3E-AED3-F3B1A54DB033}"/>
          </ac:picMkLst>
        </pc:picChg>
        <pc:picChg chg="add mod">
          <ac:chgData name="918274086101" userId="f399f6a07c6a129c" providerId="LiveId" clId="{C136F918-2B23-47FC-8DE5-6B6684D3A8B2}" dt="2025-08-04T13:18:11.160" v="362" actId="14100"/>
          <ac:picMkLst>
            <pc:docMk/>
            <pc:sldMk cId="4195912626" sldId="2146847071"/>
            <ac:picMk id="6" creationId="{48663B5A-337C-4230-6FAD-00CED0CF71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LEARNMATE-COURSE ADVISOR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9396" y="4058588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Sudip Mitra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Swami Vivekananda Institute of Science &amp; Technology  [Department of Electronics and Communication Engineering]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8973E1-DAD1-1F3A-1B7F-F071167B1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84" y="634424"/>
            <a:ext cx="5791116" cy="575791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91170-A044-50E0-679D-673C466AB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A934-E4EF-C8A6-AF09-00067BBD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31B7D-5DB5-AD8B-E228-5945DFB00D7C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663B5A-337C-4230-6FAD-00CED0CF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07" y="2082602"/>
            <a:ext cx="8798953" cy="41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1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A92AE5-1BB1-8D54-29F7-12C0F847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2227565"/>
            <a:ext cx="7366000" cy="40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This project successfully demonstrates how an AI agent can assist students in choosing personalized learning paths tailored to their interests and current skill levels.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Using IBM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latin typeface="Calibri"/>
                <a:ea typeface="Calibri"/>
                <a:cs typeface="Calibri"/>
              </a:rPr>
              <a:t> and Granite LLM, the system intelligently recommends relevant courses from a predefined dataset.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The agent interacts smoothly with users, understands their goals, and dynamically builds a suitable course roadmap.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It simplifies decision-making for learners and supports continuous progress through AI-driven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LMS platforms (like Moodle or Google Classroom) for real-time course mapping.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Voice-based interaction using speech-to-text for accessibility.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Gamification and progress tracking to motivate learners.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Skill assessment modules using quizzes and interactive tests.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Recommendation of career pathways based on performance trends.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support for diverse learner backgrounds.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Mobile app development for anytime, anywhere learning.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76AD4-C702-E2D5-E0B7-73A3121F5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76" y="1583844"/>
            <a:ext cx="6287247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8E6E7F-F928-263E-045A-6278DF3B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38" y="1268529"/>
            <a:ext cx="7521592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16548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165586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Students often struggle to identify the right learning path that aligns with their interests and long-term goals due to the overwhelming number of online courses and a lack of personalized guidance.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LearnMate</a:t>
            </a:r>
            <a:r>
              <a:rPr lang="en-US" sz="2800" dirty="0">
                <a:latin typeface="Calibri"/>
                <a:ea typeface="+mn-lt"/>
                <a:cs typeface="+mn-lt"/>
              </a:rPr>
              <a:t> aims to solve this by acting as an Agentic AI coach that interacts with students, understands their interests (like Frontend Development, Cybersecurity, UI/UX Design, etc.), assesses their current skill level, and dynamically builds a personalized course roadmap that adapts over time based on progress and preferences.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An AI-powered education advisor,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LearnMate</a:t>
            </a:r>
            <a:r>
              <a:rPr lang="en-US" sz="2800" dirty="0">
                <a:latin typeface="Calibri"/>
                <a:ea typeface="+mn-lt"/>
                <a:cs typeface="+mn-lt"/>
              </a:rPr>
              <a:t>, built using IBM Watsonx.ai and RAG (Retrieval-Augmented Generation), to recommend personalized course pathways based on custom data uploaded by the user.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37" y="79951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Watsonx.ai Studio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Foundation Model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Retrieval-Augmented Generation (RAG) 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/>
                <a:ea typeface="Calibri"/>
                <a:cs typeface="Calibri"/>
              </a:rPr>
              <a:t>Personalized learning roadmap generation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/>
                <a:ea typeface="Calibri"/>
                <a:cs typeface="Calibri"/>
              </a:rPr>
              <a:t>Context-aware recommendations using uploaded syllabus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/>
                <a:ea typeface="Calibri"/>
                <a:cs typeface="Calibri"/>
              </a:rPr>
              <a:t>Adapts to interests: AI, Cybersecurity, UI/UX, etc.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/>
                <a:ea typeface="Calibri"/>
                <a:cs typeface="Calibri"/>
              </a:rPr>
              <a:t>Easy to scale across universities or institutions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/>
                <a:ea typeface="Calibri"/>
                <a:cs typeface="Calibri"/>
              </a:rPr>
              <a:t>Voice and multilingual capabilities (future scope)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Students  </a:t>
            </a: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Academic </a:t>
            </a:r>
            <a:r>
              <a:rPr lang="en-IN" sz="2800" dirty="0" err="1">
                <a:latin typeface="Calibri"/>
                <a:ea typeface="Calibri"/>
                <a:cs typeface="Calibri"/>
              </a:rPr>
              <a:t>Counselors</a:t>
            </a:r>
            <a:r>
              <a:rPr lang="en-IN" sz="2800" dirty="0">
                <a:latin typeface="Calibri"/>
                <a:ea typeface="Calibri"/>
                <a:cs typeface="Calibri"/>
              </a:rPr>
              <a:t>  </a:t>
            </a: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Colleges &amp; Universities</a:t>
            </a: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Career Mentors / Coaching Institutes</a:t>
            </a: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E-learning Platforms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0FBE97-EDD8-72C2-8179-219A2B19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60" y="626533"/>
            <a:ext cx="5713307" cy="58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7DCAFD-D8EF-B468-8245-7976B493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345283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1397</TotalTime>
  <Words>435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LEARNMATE-COURSE ADVISOR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918274086101</cp:lastModifiedBy>
  <cp:revision>145</cp:revision>
  <dcterms:created xsi:type="dcterms:W3CDTF">2021-05-26T16:50:10Z</dcterms:created>
  <dcterms:modified xsi:type="dcterms:W3CDTF">2025-08-04T13:48:20Z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