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ABOUT PYTHON PROGRAMMES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Collected from various websites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5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990" y="276726"/>
            <a:ext cx="8952329" cy="1138988"/>
          </a:xfrm>
        </p:spPr>
        <p:txBody>
          <a:bodyPr/>
          <a:lstStyle/>
          <a:p>
            <a:r>
              <a:rPr lang="en-US" dirty="0" smtClean="0"/>
              <a:t>HOW TO GET VERSION INFO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716504"/>
            <a:ext cx="10047202" cy="43594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4312" y="3223766"/>
            <a:ext cx="9444624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"System version"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(sys.version)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"version info"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(sys.version_info)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2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date and time in python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 = datetime.datetime.now()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"Current time is"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(now.strftime(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"%y-%m-%d %H:%M:%S"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area of a circle by taking the radius from user.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the radius of a circle:"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b=(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*a*a)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area of the circle is"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9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 a program that accept  the first and last name of a user  and print it in reverse mode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your first name:"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your last name:"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reverse name is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3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 a program that accept  the first and last name of a user </a:t>
            </a:r>
            <a:r>
              <a:rPr lang="en-US" dirty="0" smtClean="0"/>
              <a:t>in a single variable </a:t>
            </a:r>
            <a:r>
              <a:rPr lang="en-US" dirty="0"/>
              <a:t>and print it in reverse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python program which accept a sequence  of comma separated numbers  from user and generate a list and </a:t>
            </a:r>
            <a:r>
              <a:rPr lang="en-US" dirty="0" err="1" smtClean="0"/>
              <a:t>touple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all the numbers"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list= a.split(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tuple=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'list'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'tuple 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tuple)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0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python </a:t>
            </a:r>
            <a:r>
              <a:rPr lang="en-US" dirty="0" err="1" smtClean="0"/>
              <a:t>programme</a:t>
            </a:r>
            <a:r>
              <a:rPr lang="en-US" dirty="0" smtClean="0"/>
              <a:t> to accept a  file name from user and print the extension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filename 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"Enter the file name"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f_extns =filename.split(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"Extension file is 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(f_extns[-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</a:t>
            </a:r>
            <a:r>
              <a:rPr lang="en-US" dirty="0" err="1" smtClean="0"/>
              <a:t>programme</a:t>
            </a:r>
            <a:r>
              <a:rPr lang="en-US" dirty="0" smtClean="0"/>
              <a:t> to display the first and last color from the given list</a:t>
            </a:r>
            <a:br>
              <a:rPr lang="en-US" dirty="0" smtClean="0"/>
            </a:br>
            <a:r>
              <a:rPr lang="en-US" dirty="0" err="1" smtClean="0"/>
              <a:t>color_list</a:t>
            </a:r>
            <a:r>
              <a:rPr lang="en-US" dirty="0" smtClean="0"/>
              <a:t> =[“</a:t>
            </a:r>
            <a:r>
              <a:rPr lang="en-US" dirty="0" err="1" smtClean="0"/>
              <a:t>Red”,”Green”,”White”,”Black</a:t>
            </a:r>
            <a:r>
              <a:rPr lang="en-US" dirty="0" smtClean="0"/>
              <a:t>”]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color_list =[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"Green"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"White"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"Black"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first color is"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color_list[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last color is"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color_list[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59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</TotalTime>
  <Words>167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Courier New</vt:lpstr>
      <vt:lpstr>Parallax</vt:lpstr>
      <vt:lpstr>ALL ABOUT PYTHON PROGRAMMES</vt:lpstr>
      <vt:lpstr>HOW TO GET VERSION INFO IN PYTHON</vt:lpstr>
      <vt:lpstr>How to get date and time in python</vt:lpstr>
      <vt:lpstr>Calculate area of a circle by taking the radius from user.</vt:lpstr>
      <vt:lpstr>Write  a program that accept  the first and last name of a user  and print it in reverse mode</vt:lpstr>
      <vt:lpstr>Write  a program that accept  the first and last name of a user in a single variable and print it in reverse mode</vt:lpstr>
      <vt:lpstr>Write a python program which accept a sequence  of comma separated numbers  from user and generate a list and touple </vt:lpstr>
      <vt:lpstr>Write a python programme to accept a  file name from user and print the extension</vt:lpstr>
      <vt:lpstr>Write a programme to display the first and last color from the given list color_list =[“Red”,”Green”,”White”,”Black”]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PYTHON PROGRAMMES</dc:title>
  <dc:creator>Sudip Bera</dc:creator>
  <cp:lastModifiedBy>Sudip Bera</cp:lastModifiedBy>
  <cp:revision>4</cp:revision>
  <dcterms:created xsi:type="dcterms:W3CDTF">2020-05-08T06:08:09Z</dcterms:created>
  <dcterms:modified xsi:type="dcterms:W3CDTF">2020-05-08T07:03:28Z</dcterms:modified>
</cp:coreProperties>
</file>