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66" r:id="rId6"/>
    <p:sldId id="267" r:id="rId7"/>
    <p:sldId id="271" r:id="rId8"/>
    <p:sldId id="270" r:id="rId9"/>
    <p:sldId id="269" r:id="rId10"/>
    <p:sldId id="268" r:id="rId11"/>
    <p:sldId id="259"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0F1F0B1-11BD-4E7E-87EA-C2B2CF49105B}" type="datetimeFigureOut">
              <a:rPr lang="en-US" smtClean="0"/>
              <a:pPr/>
              <a:t>5/29/2019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FDE5034-ECA8-4AC2-BED5-CE88AB7DE5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DE5034-ECA8-4AC2-BED5-CE88AB7DE5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DE5034-ECA8-4AC2-BED5-CE88AB7DE5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DE5034-ECA8-4AC2-BED5-CE88AB7DE52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DE5034-ECA8-4AC2-BED5-CE88AB7DE52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DE5034-ECA8-4AC2-BED5-CE88AB7DE52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FDE5034-ECA8-4AC2-BED5-CE88AB7DE5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FDE5034-ECA8-4AC2-BED5-CE88AB7DE52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0F1F0B1-11BD-4E7E-87EA-C2B2CF49105B}" type="datetimeFigureOut">
              <a:rPr lang="en-US" smtClean="0"/>
              <a:pPr/>
              <a:t>5/29/2019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FDE5034-ECA8-4AC2-BED5-CE88AB7DE5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0F1F0B1-11BD-4E7E-87EA-C2B2CF49105B}" type="datetimeFigureOut">
              <a:rPr lang="en-US" smtClean="0"/>
              <a:pPr/>
              <a:t>5/29/2019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DE5034-ECA8-4AC2-BED5-CE88AB7DE5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0F1F0B1-11BD-4E7E-87EA-C2B2CF49105B}" type="datetimeFigureOut">
              <a:rPr lang="en-US" smtClean="0"/>
              <a:pPr/>
              <a:t>5/29/2019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FDE5034-ECA8-4AC2-BED5-CE88AB7DE52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0F1F0B1-11BD-4E7E-87EA-C2B2CF49105B}" type="datetimeFigureOut">
              <a:rPr lang="en-US" smtClean="0"/>
              <a:pPr/>
              <a:t>5/29/2019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FDE5034-ECA8-4AC2-BED5-CE88AB7DE5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gousios.org/courses/algo-ds/book/b-trees-b-trees.html" TargetMode="External"/><Relationship Id="rId2" Type="http://schemas.openxmlformats.org/officeDocument/2006/relationships/hyperlink" Target="https://github.com/SudipKumarSah-0934/SPL-1/blob/master/prolem1.cpp" TargetMode="External"/><Relationship Id="rId1" Type="http://schemas.openxmlformats.org/officeDocument/2006/relationships/slideLayout" Target="../slideLayouts/slideLayout2.xml"/><Relationship Id="rId4" Type="http://schemas.openxmlformats.org/officeDocument/2006/relationships/hyperlink" Target="https://uxmankabir.wordpress.com/2017/05/08/cpp-program-to-perform-insertion-deletion-and-traversal-in-b-tre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1676400"/>
          </a:xfrm>
        </p:spPr>
        <p:txBody>
          <a:bodyPr/>
          <a:lstStyle/>
          <a:p>
            <a:pPr algn="ctr"/>
            <a:r>
              <a:rPr lang="en-US" dirty="0" smtClean="0">
                <a:solidFill>
                  <a:schemeClr val="tx1"/>
                </a:solidFill>
                <a:latin typeface="Times New Roman" pitchFamily="18" charset="0"/>
                <a:cs typeface="Times New Roman" pitchFamily="18" charset="0"/>
              </a:rPr>
              <a:t>Information</a:t>
            </a:r>
            <a:r>
              <a:rPr lang="en-US" b="1" dirty="0" smtClean="0">
                <a:solidFill>
                  <a:schemeClr val="tx1"/>
                </a:solidFill>
                <a:latin typeface="Times New Roman" pitchFamily="18" charset="0"/>
                <a:cs typeface="Times New Roman" pitchFamily="18" charset="0"/>
              </a:rPr>
              <a:t> Management System(IMS)</a:t>
            </a:r>
            <a:endParaRPr lang="en-US"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3048000"/>
            <a:ext cx="6553200" cy="3048000"/>
          </a:xfrm>
        </p:spPr>
        <p:txBody>
          <a:bodyPr>
            <a:normAutofit fontScale="62500" lnSpcReduction="20000"/>
          </a:bodyPr>
          <a:lstStyle/>
          <a:p>
            <a:pPr algn="l"/>
            <a:r>
              <a:rPr lang="en-US" b="1" dirty="0" smtClean="0">
                <a:solidFill>
                  <a:schemeClr val="tx1"/>
                </a:solidFill>
                <a:latin typeface="Times New Roman" pitchFamily="18" charset="0"/>
                <a:cs typeface="Times New Roman" pitchFamily="18" charset="0"/>
              </a:rPr>
              <a:t>Supervisor:</a:t>
            </a:r>
            <a:r>
              <a:rPr lang="en-US" b="1" dirty="0" smtClean="0">
                <a:solidFill>
                  <a:schemeClr val="tx1"/>
                </a:solidFill>
              </a:rPr>
              <a:t> </a:t>
            </a:r>
          </a:p>
          <a:p>
            <a:pPr lvl="2" algn="l"/>
            <a:r>
              <a:rPr lang="en-US" b="1" dirty="0" smtClean="0">
                <a:solidFill>
                  <a:schemeClr val="tx1"/>
                </a:solidFill>
                <a:latin typeface="Times New Roman" pitchFamily="18" charset="0"/>
                <a:cs typeface="Times New Roman" pitchFamily="18" charset="0"/>
              </a:rPr>
              <a:t>	</a:t>
            </a:r>
            <a:r>
              <a:rPr lang="en-US" sz="2900" dirty="0" smtClean="0">
                <a:solidFill>
                  <a:schemeClr val="tx1"/>
                </a:solidFill>
                <a:latin typeface="Times New Roman" pitchFamily="18" charset="0"/>
                <a:cs typeface="Times New Roman" pitchFamily="18" charset="0"/>
              </a:rPr>
              <a:t>Md. Nurul </a:t>
            </a:r>
            <a:r>
              <a:rPr lang="en-US" sz="2900" dirty="0" err="1" smtClean="0">
                <a:solidFill>
                  <a:schemeClr val="tx1"/>
                </a:solidFill>
                <a:latin typeface="Times New Roman" pitchFamily="18" charset="0"/>
                <a:cs typeface="Times New Roman" pitchFamily="18" charset="0"/>
              </a:rPr>
              <a:t>Ahad</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Tawhid</a:t>
            </a:r>
            <a:endParaRPr lang="en-US" sz="2900" dirty="0" smtClean="0">
              <a:solidFill>
                <a:schemeClr val="tx1"/>
              </a:solidFill>
              <a:latin typeface="Times New Roman" pitchFamily="18" charset="0"/>
              <a:cs typeface="Times New Roman" pitchFamily="18" charset="0"/>
            </a:endParaRPr>
          </a:p>
          <a:p>
            <a:pPr lvl="2" algn="l"/>
            <a:r>
              <a:rPr lang="en-US" sz="2900" dirty="0" smtClean="0">
                <a:solidFill>
                  <a:schemeClr val="tx1"/>
                </a:solidFill>
                <a:latin typeface="Times New Roman" pitchFamily="18" charset="0"/>
                <a:cs typeface="Times New Roman" pitchFamily="18" charset="0"/>
              </a:rPr>
              <a:t>	Assistant Professor</a:t>
            </a:r>
          </a:p>
          <a:p>
            <a:pPr algn="ctr"/>
            <a:endParaRPr lang="en-US" dirty="0" smtClean="0">
              <a:solidFill>
                <a:schemeClr val="tx1"/>
              </a:solidFill>
            </a:endParaRPr>
          </a:p>
          <a:p>
            <a:pPr algn="ctr"/>
            <a:endParaRPr lang="en-US" dirty="0" smtClean="0">
              <a:solidFill>
                <a:schemeClr val="tx1"/>
              </a:solidFill>
            </a:endParaRPr>
          </a:p>
          <a:p>
            <a:pPr algn="l"/>
            <a:r>
              <a:rPr lang="en-US" b="1" dirty="0" smtClean="0">
                <a:solidFill>
                  <a:schemeClr val="tx1"/>
                </a:solidFill>
                <a:latin typeface="Times New Roman" pitchFamily="18" charset="0"/>
                <a:cs typeface="Times New Roman" pitchFamily="18" charset="0"/>
              </a:rPr>
              <a:t>By:</a:t>
            </a:r>
          </a:p>
          <a:p>
            <a:pPr algn="l"/>
            <a:r>
              <a:rPr lang="en-US" b="1"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Sudip</a:t>
            </a:r>
            <a:r>
              <a:rPr lang="en-US" sz="2900" dirty="0" smtClean="0">
                <a:solidFill>
                  <a:schemeClr val="tx1"/>
                </a:solidFill>
                <a:latin typeface="Times New Roman" pitchFamily="18" charset="0"/>
                <a:cs typeface="Times New Roman" pitchFamily="18" charset="0"/>
              </a:rPr>
              <a:t> Kumar </a:t>
            </a:r>
            <a:r>
              <a:rPr lang="en-US" sz="2900" dirty="0" err="1" smtClean="0">
                <a:solidFill>
                  <a:schemeClr val="tx1"/>
                </a:solidFill>
                <a:latin typeface="Times New Roman" pitchFamily="18" charset="0"/>
                <a:cs typeface="Times New Roman" pitchFamily="18" charset="0"/>
              </a:rPr>
              <a:t>Sah</a:t>
            </a:r>
            <a:endParaRPr lang="en-US" sz="2900" dirty="0" smtClean="0">
              <a:solidFill>
                <a:schemeClr val="tx1"/>
              </a:solidFill>
              <a:latin typeface="Times New Roman" pitchFamily="18" charset="0"/>
              <a:cs typeface="Times New Roman" pitchFamily="18" charset="0"/>
            </a:endParaRPr>
          </a:p>
          <a:p>
            <a:pPr algn="l"/>
            <a:r>
              <a:rPr lang="en-US" sz="2900" dirty="0" smtClean="0">
                <a:solidFill>
                  <a:schemeClr val="tx1"/>
                </a:solidFill>
                <a:latin typeface="Times New Roman" pitchFamily="18" charset="0"/>
                <a:cs typeface="Times New Roman" pitchFamily="18" charset="0"/>
              </a:rPr>
              <a:t>	Roll#1040</a:t>
            </a:r>
          </a:p>
          <a:p>
            <a:pPr algn="l"/>
            <a:r>
              <a:rPr lang="en-US" b="1" dirty="0" smtClean="0">
                <a:solidFill>
                  <a:schemeClr val="tx1"/>
                </a:solidFill>
                <a:latin typeface="Times New Roman" pitchFamily="18" charset="0"/>
                <a:cs typeface="Times New Roman" pitchFamily="18" charset="0"/>
              </a:rPr>
              <a:t>	</a:t>
            </a:r>
          </a:p>
          <a:p>
            <a:pPr algn="l"/>
            <a:r>
              <a:rPr lang="en-US" b="1" dirty="0" smtClean="0">
                <a:solidFill>
                  <a:schemeClr val="tx1"/>
                </a:solidFill>
                <a:latin typeface="Times New Roman" pitchFamily="18" charset="0"/>
                <a:cs typeface="Times New Roman" pitchFamily="18" charset="0"/>
              </a:rPr>
              <a:t>		</a:t>
            </a:r>
          </a:p>
          <a:p>
            <a:pPr algn="l"/>
            <a:r>
              <a:rPr lang="en-US" b="1" dirty="0" smtClean="0">
                <a:solidFill>
                  <a:schemeClr val="tx1"/>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1" y="2098056"/>
            <a:ext cx="5965162" cy="3292125"/>
          </a:xfrm>
          <a:prstGeom prst="rect">
            <a:avLst/>
          </a:prstGeom>
        </p:spPr>
      </p:pic>
      <p:sp>
        <p:nvSpPr>
          <p:cNvPr id="3" name="Title 2"/>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Sample output text file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6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90600" y="914400"/>
            <a:ext cx="7772400" cy="1295400"/>
          </a:xfrm>
        </p:spPr>
        <p:txBody>
          <a:bodyPr/>
          <a:lstStyle/>
          <a:p>
            <a:r>
              <a:rPr lang="en-US" dirty="0" smtClean="0"/>
              <a:t>Objectives	 </a:t>
            </a:r>
            <a:endParaRPr lang="en-US" dirty="0"/>
          </a:p>
        </p:txBody>
      </p:sp>
      <p:sp>
        <p:nvSpPr>
          <p:cNvPr id="8" name="Content Placeholder 7"/>
          <p:cNvSpPr>
            <a:spLocks noGrp="1"/>
          </p:cNvSpPr>
          <p:nvPr>
            <p:ph type="subTitle" idx="1"/>
          </p:nvPr>
        </p:nvSpPr>
        <p:spPr>
          <a:xfrm>
            <a:off x="685800" y="2209800"/>
            <a:ext cx="7772400" cy="3124200"/>
          </a:xfrm>
        </p:spPr>
        <p:txBody>
          <a:bodyPr>
            <a:normAutofit/>
          </a:bodyPr>
          <a:lstStyle/>
          <a:p>
            <a:pPr lvl="1" algn="l">
              <a:buFont typeface="Wingdings" pitchFamily="2" charset="2"/>
              <a:buChar char="v"/>
            </a:pPr>
            <a:r>
              <a:rPr lang="en-US" dirty="0" smtClean="0">
                <a:solidFill>
                  <a:schemeClr val="tx1"/>
                </a:solidFill>
                <a:latin typeface="Times New Roman" pitchFamily="18" charset="0"/>
                <a:cs typeface="Times New Roman" pitchFamily="18" charset="0"/>
              </a:rPr>
              <a:t>To reduce the irrelevant paper work in maintaining student’s information</a:t>
            </a:r>
            <a:r>
              <a:rPr lang="en-US" dirty="0" smtClean="0">
                <a:latin typeface="Times New Roman" pitchFamily="18" charset="0"/>
                <a:cs typeface="Times New Roman" pitchFamily="18" charset="0"/>
              </a:rPr>
              <a:t>.</a:t>
            </a:r>
          </a:p>
          <a:p>
            <a:pPr lvl="1" algn="l">
              <a:buFont typeface="Wingdings" pitchFamily="2" charset="2"/>
              <a:buChar char="v"/>
            </a:pPr>
            <a:r>
              <a:rPr lang="en-US" dirty="0" smtClean="0">
                <a:solidFill>
                  <a:schemeClr val="tx1"/>
                </a:solidFill>
                <a:latin typeface="Times New Roman" pitchFamily="18" charset="0"/>
                <a:cs typeface="Times New Roman" pitchFamily="18" charset="0"/>
              </a:rPr>
              <a:t>Fast and convenient way to handle huge data.</a:t>
            </a:r>
          </a:p>
          <a:p>
            <a:pPr lvl="1" algn="l">
              <a:buFont typeface="Wingdings" pitchFamily="2" charset="2"/>
              <a:buChar char="v"/>
            </a:pPr>
            <a:r>
              <a:rPr lang="en-US" dirty="0" smtClean="0">
                <a:latin typeface="Times New Roman" pitchFamily="18" charset="0"/>
                <a:cs typeface="Times New Roman" pitchFamily="18" charset="0"/>
              </a:rPr>
              <a:t>Maintains the database of the students in any educational organization across the globe.</a:t>
            </a:r>
          </a:p>
          <a:p>
            <a:pPr lvl="1" algn="l">
              <a:buFont typeface="Wingdings" pitchFamily="2" charset="2"/>
              <a:buChar char="v"/>
            </a:pPr>
            <a:r>
              <a:rPr lang="en-US" dirty="0" smtClean="0">
                <a:latin typeface="Times New Roman" pitchFamily="18" charset="0"/>
                <a:cs typeface="Times New Roman" pitchFamily="18" charset="0"/>
              </a:rPr>
              <a:t>Instant in response of overall information for particular student.</a:t>
            </a:r>
          </a:p>
          <a:p>
            <a:pPr lvl="1" algn="l">
              <a:buFont typeface="Wingdings" pitchFamily="2" charset="2"/>
              <a:buChar char="v"/>
            </a:pPr>
            <a:endParaRPr lang="en-US" dirty="0" smtClean="0">
              <a:latin typeface="Times New Roman" pitchFamily="18" charset="0"/>
              <a:cs typeface="Times New Roman" pitchFamily="18" charset="0"/>
            </a:endParaRPr>
          </a:p>
          <a:p>
            <a:pPr lvl="1" algn="l">
              <a:buFont typeface="Wingdings" pitchFamily="2" charset="2"/>
              <a:buChar char="v"/>
            </a:pPr>
            <a:endParaRPr lang="en-US" dirty="0" smtClean="0">
              <a:solidFill>
                <a:schemeClr val="tx1"/>
              </a:solidFill>
              <a:latin typeface="Times New Roman" pitchFamily="18" charset="0"/>
              <a:cs typeface="Times New Roman" pitchFamily="18" charset="0"/>
            </a:endParaRPr>
          </a:p>
          <a:p>
            <a:pPr lvl="1" algn="l">
              <a:buFont typeface="Wingdings" pitchFamily="2" charset="2"/>
              <a:buChar char="v"/>
            </a:pPr>
            <a:endParaRPr lang="en-US" dirty="0" smtClean="0">
              <a:solidFill>
                <a:schemeClr val="tx1"/>
              </a:solidFill>
              <a:latin typeface="Times New Roman" pitchFamily="18" charset="0"/>
              <a:cs typeface="Times New Roman" pitchFamily="18" charset="0"/>
            </a:endParaRPr>
          </a:p>
          <a:p>
            <a:pPr algn="l">
              <a:buFont typeface="Wingdings" pitchFamily="2" charset="2"/>
              <a:buChar char="v"/>
            </a:pPr>
            <a:endParaRPr lang="en-US" dirty="0" smtClean="0"/>
          </a:p>
          <a:p>
            <a:pPr algn="l">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Github Repository Link:</a:t>
            </a:r>
          </a:p>
          <a:p>
            <a:pPr>
              <a:buNone/>
            </a:pPr>
            <a:r>
              <a:rPr lang="en-US" dirty="0" smtClean="0">
                <a:hlinkClick r:id="rId2"/>
              </a:rPr>
              <a:t>https://github.com/SudipKumarSah-0934/SPL-1/blob/master/prolem1.cpp</a:t>
            </a:r>
            <a:endParaRPr lang="en-US" dirty="0" smtClean="0"/>
          </a:p>
          <a:p>
            <a:pPr>
              <a:buNone/>
            </a:pPr>
            <a:endParaRPr lang="en-US" dirty="0" smtClean="0"/>
          </a:p>
          <a:p>
            <a:pPr>
              <a:buNone/>
            </a:pPr>
            <a:r>
              <a:rPr lang="en-US" dirty="0" smtClean="0"/>
              <a:t>References:</a:t>
            </a:r>
          </a:p>
          <a:p>
            <a:pPr lvl="0"/>
            <a:r>
              <a:rPr lang="en-US" u="sng" dirty="0" smtClean="0">
                <a:hlinkClick r:id="rId3"/>
              </a:rPr>
              <a:t>http://gousios.org/courses/algo-ds/book/b-trees-b-trees.html</a:t>
            </a:r>
            <a:endParaRPr lang="en-US" dirty="0" smtClean="0"/>
          </a:p>
          <a:p>
            <a:r>
              <a:rPr lang="en-US" u="sng" dirty="0" smtClean="0">
                <a:hlinkClick r:id="rId4"/>
              </a:rPr>
              <a:t>https://uxmankabir.wordpress.com/2017/05/08/cpp-program-to-perform-insertion-deletion-and-traversal-in-b-tree/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lgn="ctr">
              <a:buNone/>
            </a:pPr>
            <a:r>
              <a:rPr lang="en-US" dirty="0" smtClean="0"/>
              <a:t>		</a:t>
            </a:r>
          </a:p>
          <a:p>
            <a:pPr algn="ctr">
              <a:buNone/>
            </a:pPr>
            <a:r>
              <a:rPr lang="en-US" sz="3600" b="1" dirty="0" smtClean="0">
                <a:latin typeface="Arial Rounded MT Bold" pitchFamily="34" charset="0"/>
              </a:rPr>
              <a:t>Thank You!!!</a:t>
            </a:r>
            <a:endParaRPr lang="en-US" sz="3600" b="1" dirty="0">
              <a:latin typeface="Arial Rounded MT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0"/>
            <a:ext cx="8001000" cy="2362200"/>
          </a:xfrm>
        </p:spPr>
        <p:txBody>
          <a:bodyPr/>
          <a:lstStyle/>
          <a:p>
            <a:pPr algn="ctr"/>
            <a:r>
              <a:rPr lang="en-US" dirty="0" smtClean="0"/>
              <a:t>Introduction</a:t>
            </a:r>
            <a:endParaRPr lang="en-US" dirty="0"/>
          </a:p>
        </p:txBody>
      </p:sp>
      <p:sp>
        <p:nvSpPr>
          <p:cNvPr id="5" name="Subtitle 4"/>
          <p:cNvSpPr>
            <a:spLocks noGrp="1"/>
          </p:cNvSpPr>
          <p:nvPr>
            <p:ph type="subTitle" idx="1"/>
          </p:nvPr>
        </p:nvSpPr>
        <p:spPr>
          <a:xfrm>
            <a:off x="722376" y="3685032"/>
            <a:ext cx="7772400" cy="2487168"/>
          </a:xfrm>
        </p:spPr>
        <p:txBody>
          <a:bodyPr/>
          <a:lstStyle/>
          <a:p>
            <a:pPr lvl="1" algn="l"/>
            <a:r>
              <a:rPr lang="en-US" dirty="0" smtClean="0">
                <a:solidFill>
                  <a:schemeClr val="tx1"/>
                </a:solidFill>
                <a:latin typeface="Times New Roman" pitchFamily="18" charset="0"/>
                <a:cs typeface="Times New Roman" pitchFamily="18" charset="0"/>
              </a:rPr>
              <a:t>The project  “</a:t>
            </a:r>
            <a:r>
              <a:rPr lang="en-US" b="1" dirty="0" smtClean="0">
                <a:latin typeface="Times New Roman" pitchFamily="18" charset="0"/>
                <a:cs typeface="Times New Roman" pitchFamily="18" charset="0"/>
              </a:rPr>
              <a:t>Information</a:t>
            </a:r>
            <a:r>
              <a:rPr lang="en-US" b="1" dirty="0" smtClean="0">
                <a:solidFill>
                  <a:schemeClr val="tx1"/>
                </a:solidFill>
                <a:latin typeface="Times New Roman" pitchFamily="18" charset="0"/>
                <a:cs typeface="Times New Roman" pitchFamily="18" charset="0"/>
              </a:rPr>
              <a:t> Management System</a:t>
            </a:r>
            <a:r>
              <a:rPr lang="en-US" dirty="0" smtClean="0">
                <a:solidFill>
                  <a:schemeClr val="tx1"/>
                </a:solidFill>
                <a:latin typeface="Times New Roman" pitchFamily="18" charset="0"/>
                <a:cs typeface="Times New Roman" pitchFamily="18" charset="0"/>
              </a:rPr>
              <a:t>” about the information of Student and their management system. Handle details about student enrolled At Institute Of Information Of Technology ,includes academic as well as personal details</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8183880" cy="4876800"/>
          </a:xfrm>
        </p:spPr>
        <p:txBody>
          <a:bodyPr>
            <a:normAutofit/>
          </a:bodyPr>
          <a:lstStyle/>
          <a:p>
            <a:pPr lvl="1" algn="ctr">
              <a:buNone/>
            </a:pPr>
            <a:r>
              <a:rPr lang="en-US" dirty="0" smtClean="0">
                <a:latin typeface="Times New Roman" pitchFamily="18" charset="0"/>
                <a:cs typeface="Times New Roman" pitchFamily="18" charset="0"/>
              </a:rPr>
              <a:t>The project to computerize the manually operated task since a long period of time. The track record of student are ready to handle  and can be accessed at any time. </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lgn="ctr">
              <a:buNone/>
            </a:pPr>
            <a:r>
              <a:rPr lang="en-US" dirty="0" smtClean="0">
                <a:latin typeface="Times New Roman" pitchFamily="18" charset="0"/>
                <a:cs typeface="Times New Roman" pitchFamily="18" charset="0"/>
              </a:rPr>
              <a:t>			The performance  of this project has a wide range like new student information will be added. Search for certain student data results into instant data retrieve.   Delete operation can be performed when someone’s data need to delete. Overall</a:t>
            </a:r>
          </a:p>
          <a:p>
            <a:pPr lvl="1" algn="ctr">
              <a:buNone/>
            </a:pPr>
            <a:r>
              <a:rPr lang="en-US" dirty="0" smtClean="0">
                <a:latin typeface="Times New Roman" pitchFamily="18" charset="0"/>
                <a:cs typeface="Times New Roman" pitchFamily="18" charset="0"/>
              </a:rPr>
              <a:t>data is being erased related to particular student from existing recorded data.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1">
            <a:normAutofit/>
          </a:bodyPr>
          <a:lstStyle/>
          <a:p>
            <a:pPr algn="just"/>
            <a:r>
              <a:rPr lang="en-US" sz="3600" dirty="0" smtClean="0">
                <a:latin typeface="Times New Roman" panose="02020603050405020304" pitchFamily="18" charset="0"/>
                <a:cs typeface="Times New Roman" panose="02020603050405020304" pitchFamily="18" charset="0"/>
              </a:rPr>
              <a:t>Insertion of student related information after when programs ask for roll number of respective student.</a:t>
            </a:r>
          </a:p>
          <a:p>
            <a:pPr algn="just"/>
            <a:r>
              <a:rPr lang="en-US" sz="3600" dirty="0" smtClean="0">
                <a:latin typeface="Times New Roman" panose="02020603050405020304" pitchFamily="18" charset="0"/>
                <a:cs typeface="Times New Roman" panose="02020603050405020304" pitchFamily="18" charset="0"/>
              </a:rPr>
              <a:t>Deletion of student information when user provides their roll number to the programs.</a:t>
            </a:r>
          </a:p>
          <a:p>
            <a:pPr algn="just"/>
            <a:endParaRPr lang="en-US" sz="36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Task performed</a:t>
            </a:r>
            <a:endParaRPr lang="en-US" dirty="0"/>
          </a:p>
        </p:txBody>
      </p:sp>
    </p:spTree>
    <p:extLst>
      <p:ext uri="{BB962C8B-B14F-4D97-AF65-F5344CB8AC3E}">
        <p14:creationId xmlns:p14="http://schemas.microsoft.com/office/powerpoint/2010/main" val="58128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dirty="0" smtClean="0">
                <a:latin typeface="Times New Roman" panose="02020603050405020304" pitchFamily="18" charset="0"/>
                <a:cs typeface="Times New Roman" panose="02020603050405020304" pitchFamily="18" charset="0"/>
              </a:rPr>
              <a:t>Searching operation performed when user gives their roll number with all information.</a:t>
            </a:r>
          </a:p>
          <a:p>
            <a:r>
              <a:rPr lang="en-US" sz="3600" dirty="0" smtClean="0">
                <a:latin typeface="Times New Roman" panose="02020603050405020304" pitchFamily="18" charset="0"/>
                <a:cs typeface="Times New Roman" panose="02020603050405020304" pitchFamily="18" charset="0"/>
              </a:rPr>
              <a:t>All of the roll number of students are considered as nodes of the B-tree. Nodes will hold information of student.</a:t>
            </a:r>
          </a:p>
          <a:p>
            <a:endParaRPr lang="en-US" sz="3600" dirty="0" smtClean="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284615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2182019"/>
            <a:ext cx="6843712" cy="3124200"/>
          </a:xfrm>
        </p:spPr>
      </p:pic>
      <p:sp>
        <p:nvSpPr>
          <p:cNvPr id="3" name="Title 2"/>
          <p:cNvSpPr>
            <a:spLocks noGrp="1"/>
          </p:cNvSpPr>
          <p:nvPr>
            <p:ph type="title"/>
          </p:nvPr>
        </p:nvSpPr>
        <p:spPr>
          <a:xfrm>
            <a:off x="457200" y="274638"/>
            <a:ext cx="8229600" cy="1782762"/>
          </a:xfrm>
        </p:spPr>
        <p:txBody>
          <a:bodyPr>
            <a:normAutofit/>
          </a:bodyPr>
          <a:lstStyle/>
          <a:p>
            <a:r>
              <a:rPr lang="en-US" sz="3600" b="0" dirty="0" smtClean="0">
                <a:effectLst/>
                <a:latin typeface="Times New Roman" panose="02020603050405020304" pitchFamily="18" charset="0"/>
                <a:cs typeface="Times New Roman" panose="02020603050405020304" pitchFamily="18" charset="0"/>
              </a:rPr>
              <a:t>While inserting, it turns purple</a:t>
            </a:r>
            <a:endParaRPr lang="en-US" sz="3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06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2057400"/>
            <a:ext cx="6312677" cy="3505199"/>
          </a:xfrm>
          <a:prstGeom prst="rect">
            <a:avLst/>
          </a:prstGeom>
        </p:spPr>
      </p:pic>
      <p:sp>
        <p:nvSpPr>
          <p:cNvPr id="3" name="Title 2"/>
          <p:cNvSpPr>
            <a:spLocks noGrp="1"/>
          </p:cNvSpPr>
          <p:nvPr>
            <p:ph type="title"/>
          </p:nvPr>
        </p:nvSpPr>
        <p:spPr>
          <a:xfrm>
            <a:off x="457200" y="274638"/>
            <a:ext cx="8229600" cy="1325562"/>
          </a:xfrm>
        </p:spPr>
        <p:txBody>
          <a:bodyPr>
            <a:normAutofit/>
          </a:bodyPr>
          <a:lstStyle/>
          <a:p>
            <a:r>
              <a:rPr lang="en-US" sz="3600" b="0" dirty="0" smtClean="0">
                <a:effectLst/>
                <a:latin typeface="Times New Roman" panose="02020603050405020304" pitchFamily="18" charset="0"/>
                <a:cs typeface="Times New Roman" panose="02020603050405020304" pitchFamily="18" charset="0"/>
              </a:rPr>
              <a:t>When user enters for deletion, it turns into green</a:t>
            </a:r>
            <a:endParaRPr lang="en-US" sz="3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25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56674" y="2210842"/>
            <a:ext cx="6468126" cy="3885158"/>
          </a:xfrm>
          <a:prstGeom prst="rect">
            <a:avLst/>
          </a:prstGeom>
        </p:spPr>
      </p:pic>
      <p:sp>
        <p:nvSpPr>
          <p:cNvPr id="3" name="Title 2"/>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When user want to search, it turns yellow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46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2057400"/>
            <a:ext cx="6248399" cy="3429000"/>
          </a:xfrm>
          <a:prstGeom prst="rect">
            <a:avLst/>
          </a:prstGeom>
        </p:spPr>
      </p:pic>
      <p:sp>
        <p:nvSpPr>
          <p:cNvPr id="3" name="Title 2"/>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For exit, it turns red</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240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410</TotalTime>
  <Words>241</Words>
  <Application>Microsoft Office PowerPoint</Application>
  <PresentationFormat>On-screen Show (4:3)</PresentationFormat>
  <Paragraphs>49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Rounded MT Bold</vt:lpstr>
      <vt:lpstr>Lucida Sans Unicode</vt:lpstr>
      <vt:lpstr>Times New Roman</vt:lpstr>
      <vt:lpstr>Verdana</vt:lpstr>
      <vt:lpstr>Wingdings</vt:lpstr>
      <vt:lpstr>Wingdings 2</vt:lpstr>
      <vt:lpstr>Wingdings 3</vt:lpstr>
      <vt:lpstr>Concourse</vt:lpstr>
      <vt:lpstr>Information Management System(IMS)</vt:lpstr>
      <vt:lpstr>Introduction</vt:lpstr>
      <vt:lpstr>PowerPoint Presentation</vt:lpstr>
      <vt:lpstr>Task performed</vt:lpstr>
      <vt:lpstr>Continued..</vt:lpstr>
      <vt:lpstr>While inserting, it turns purple</vt:lpstr>
      <vt:lpstr>When user enters for deletion, it turns into green</vt:lpstr>
      <vt:lpstr>When user want to search, it turns yellow</vt:lpstr>
      <vt:lpstr>For exit, it turns red</vt:lpstr>
      <vt:lpstr>Sample output text file</vt:lpstr>
      <vt:lpstr>Objectives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sudip sah</dc:creator>
  <cp:lastModifiedBy>BLACK_PERAL</cp:lastModifiedBy>
  <cp:revision>12</cp:revision>
  <dcterms:created xsi:type="dcterms:W3CDTF">2019-03-12T20:19:07Z</dcterms:created>
  <dcterms:modified xsi:type="dcterms:W3CDTF">2019-05-29T04:20:45Z</dcterms:modified>
</cp:coreProperties>
</file>