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0F1F0B1-11BD-4E7E-87EA-C2B2CF49105B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jarajana/student-management-systemstms" TargetMode="External"/><Relationship Id="rId2" Type="http://schemas.openxmlformats.org/officeDocument/2006/relationships/hyperlink" Target="https://github.com/SudipKumarSah-0934/SPL-1/blob/master/Code1.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kumarrjv1/students-management-syste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676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 Management System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6553200" cy="3048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Supervisor: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 smtClean="0">
              <a:solidFill>
                <a:schemeClr val="tx1"/>
              </a:solidFill>
            </a:endParaRPr>
          </a:p>
          <a:p>
            <a:pPr lvl="2"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Nurul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Ahad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Tawhid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Assistant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Professor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Sudip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Sah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Roll#0934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457200" y="0"/>
            <a:ext cx="8001000" cy="2362200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487168"/>
          </a:xfrm>
        </p:spPr>
        <p:txBody>
          <a:bodyPr/>
          <a:lstStyle/>
          <a:p>
            <a:pPr lvl="1"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project  “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 Management System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about the information of Student and their management system. Handle details about student enrolled At Institute Of Information Of Technology ,includes academic as well as personal details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8768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project to computerize the manually operated task since a long period of time. The track record of student are ready to handle  and can be accessed at any time. 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The performance  of this project has a wide range like new student information will be added, finally results the total number of student’s record are updated. Search for certain student data results instant overall information stored 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8200" y="1371600"/>
            <a:ext cx="7772400" cy="1828800"/>
          </a:xfrm>
        </p:spPr>
        <p:txBody>
          <a:bodyPr/>
          <a:lstStyle/>
          <a:p>
            <a:r>
              <a:rPr lang="en-US" dirty="0" smtClean="0"/>
              <a:t>Objectives	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715768"/>
          </a:xfrm>
        </p:spPr>
        <p:txBody>
          <a:bodyPr>
            <a:normAutofit lnSpcReduction="10000"/>
          </a:bodyPr>
          <a:lstStyle/>
          <a:p>
            <a:pPr lvl="1"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reduce the irrelevant paper work in maintaining student’s information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 and convenient way to handle huge data.</a:t>
            </a:r>
          </a:p>
          <a:p>
            <a:pPr lvl="1" algn="l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Maintains the database of the students in any educational organization across the globe.</a:t>
            </a:r>
          </a:p>
          <a:p>
            <a:pPr lvl="1" algn="l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Instant response of overall information for particular student.</a:t>
            </a:r>
          </a:p>
          <a:p>
            <a:pPr lvl="1" algn="l"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Wingdings" pitchFamily="2" charset="2"/>
              <a:buChar char="v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Wingdings" pitchFamily="2" charset="2"/>
              <a:buChar char="v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endParaRPr lang="en-US" dirty="0" smtClean="0"/>
          </a:p>
          <a:p>
            <a:pPr algn="l"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381000"/>
            <a:ext cx="8183880" cy="6099048"/>
          </a:xfrm>
        </p:spPr>
        <p:txBody>
          <a:bodyPr/>
          <a:lstStyle/>
          <a:p>
            <a:r>
              <a:rPr lang="en-US" dirty="0" smtClean="0"/>
              <a:t>Work done so far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1447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33400" y="1447800"/>
            <a:ext cx="19812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Student Information from console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86600" y="1219200"/>
            <a:ext cx="1524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On Console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0000" y="3124200"/>
            <a:ext cx="18288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hape 17"/>
          <p:cNvCxnSpPr>
            <a:stCxn id="12" idx="2"/>
            <a:endCxn id="16" idx="1"/>
          </p:cNvCxnSpPr>
          <p:nvPr/>
        </p:nvCxnSpPr>
        <p:spPr>
          <a:xfrm rot="16200000" flipH="1">
            <a:off x="2095500" y="1866900"/>
            <a:ext cx="1143000" cy="2286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33400" y="4953000"/>
            <a:ext cx="18288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Student Record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hape 26"/>
          <p:cNvCxnSpPr>
            <a:stCxn id="25" idx="6"/>
            <a:endCxn id="16" idx="2"/>
          </p:cNvCxnSpPr>
          <p:nvPr/>
        </p:nvCxnSpPr>
        <p:spPr>
          <a:xfrm flipV="1">
            <a:off x="2362200" y="4038600"/>
            <a:ext cx="2362200" cy="1371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2667000" y="4876800"/>
            <a:ext cx="1143000" cy="457200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705600" y="4953000"/>
            <a:ext cx="19050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By Students Roll#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16" idx="3"/>
            <a:endCxn id="31" idx="2"/>
          </p:cNvCxnSpPr>
          <p:nvPr/>
        </p:nvCxnSpPr>
        <p:spPr>
          <a:xfrm>
            <a:off x="5638800" y="3581400"/>
            <a:ext cx="1066800" cy="1828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581400" y="1066800"/>
            <a:ext cx="19050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 All records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Elbow Connector 73"/>
          <p:cNvCxnSpPr>
            <a:stCxn id="57" idx="6"/>
            <a:endCxn id="15" idx="1"/>
          </p:cNvCxnSpPr>
          <p:nvPr/>
        </p:nvCxnSpPr>
        <p:spPr>
          <a:xfrm>
            <a:off x="5486400" y="1524000"/>
            <a:ext cx="1600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6" idx="0"/>
            <a:endCxn id="57" idx="4"/>
          </p:cNvCxnSpPr>
          <p:nvPr/>
        </p:nvCxnSpPr>
        <p:spPr>
          <a:xfrm rot="16200000" flipV="1">
            <a:off x="4057650" y="2457450"/>
            <a:ext cx="1143000" cy="190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1" idx="0"/>
            <a:endCxn id="15" idx="2"/>
          </p:cNvCxnSpPr>
          <p:nvPr/>
        </p:nvCxnSpPr>
        <p:spPr>
          <a:xfrm rot="5400000" flipH="1" flipV="1">
            <a:off x="6343650" y="3448050"/>
            <a:ext cx="2819400" cy="190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 </a:t>
            </a:r>
            <a:r>
              <a:rPr lang="en-US" dirty="0" smtClean="0"/>
              <a:t>of operation on Student </a:t>
            </a:r>
            <a:r>
              <a:rPr lang="en-US" dirty="0" smtClean="0"/>
              <a:t>Record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334768"/>
          </a:xfrm>
        </p:spPr>
        <p:txBody>
          <a:bodyPr/>
          <a:lstStyle/>
          <a:p>
            <a:pPr algn="l"/>
            <a:r>
              <a:rPr lang="en-US" sz="2400" b="1" u="sng" dirty="0" smtClean="0">
                <a:solidFill>
                  <a:schemeClr val="tx1"/>
                </a:solidFill>
              </a:rPr>
              <a:t>What to do next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Updating student’s particular information i.e. either in case of recorded wrong data or newly updated information like mobile numbers, address etc.</a:t>
            </a:r>
          </a:p>
          <a:p>
            <a:pPr algn="l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Deleting records of particular student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1524000"/>
            <a:ext cx="7772400" cy="1828800"/>
          </a:xfrm>
        </p:spPr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25856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perform previous operation, user needs to authenticate with given username and password.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 color and font at console.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Github Repository Link: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https://github.com/SudipKumarSah-0934/SPL-1/blob/master/Code1.c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References:</a:t>
            </a:r>
          </a:p>
          <a:p>
            <a:r>
              <a:rPr lang="en-US" dirty="0" smtClean="0">
                <a:hlinkClick r:id="rId3"/>
              </a:rPr>
              <a:t>https://www.slideshare.net/jarajana/student-management-systemstms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https://www.slideshare.net/kumarrjv1/students-management-system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	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</a:p>
          <a:p>
            <a:pPr algn="ctr">
              <a:buNone/>
            </a:pPr>
            <a:r>
              <a:rPr lang="en-US" sz="3600" b="1" dirty="0" smtClean="0">
                <a:latin typeface="Arial Rounded MT Bold" pitchFamily="34" charset="0"/>
              </a:rPr>
              <a:t>Thank You!!!</a:t>
            </a:r>
            <a:endParaRPr lang="en-US" sz="3600" b="1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322</TotalTime>
  <Words>188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Aspect</vt:lpstr>
      <vt:lpstr>Student Management System</vt:lpstr>
      <vt:lpstr>Introduction</vt:lpstr>
      <vt:lpstr>Slide 3</vt:lpstr>
      <vt:lpstr>Objectives  </vt:lpstr>
      <vt:lpstr>Slide 5</vt:lpstr>
      <vt:lpstr>           Rest of operation on Student Record </vt:lpstr>
      <vt:lpstr>Non-functional Requirements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sudip sah</dc:creator>
  <cp:lastModifiedBy>sudip sah</cp:lastModifiedBy>
  <cp:revision>8</cp:revision>
  <dcterms:created xsi:type="dcterms:W3CDTF">2019-03-12T20:19:07Z</dcterms:created>
  <dcterms:modified xsi:type="dcterms:W3CDTF">2019-03-13T15:39:25Z</dcterms:modified>
</cp:coreProperties>
</file>