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27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0F1F0B1-11BD-4E7E-87EA-C2B2CF49105B}" type="datetimeFigureOut">
              <a:rPr lang="en-US" smtClean="0"/>
              <a:pPr/>
              <a:t>5/29/2019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FDE5034-ECA8-4AC2-BED5-CE88AB7DE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F1F0B1-11BD-4E7E-87EA-C2B2CF49105B}" type="datetimeFigureOut">
              <a:rPr lang="en-US" smtClean="0"/>
              <a:pPr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E5034-ECA8-4AC2-BED5-CE88AB7DE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F1F0B1-11BD-4E7E-87EA-C2B2CF49105B}" type="datetimeFigureOut">
              <a:rPr lang="en-US" smtClean="0"/>
              <a:pPr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E5034-ECA8-4AC2-BED5-CE88AB7DE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F1F0B1-11BD-4E7E-87EA-C2B2CF49105B}" type="datetimeFigureOut">
              <a:rPr lang="en-US" smtClean="0"/>
              <a:pPr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E5034-ECA8-4AC2-BED5-CE88AB7DE5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F1F0B1-11BD-4E7E-87EA-C2B2CF49105B}" type="datetimeFigureOut">
              <a:rPr lang="en-US" smtClean="0"/>
              <a:pPr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E5034-ECA8-4AC2-BED5-CE88AB7DE5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F1F0B1-11BD-4E7E-87EA-C2B2CF49105B}" type="datetimeFigureOut">
              <a:rPr lang="en-US" smtClean="0"/>
              <a:pPr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E5034-ECA8-4AC2-BED5-CE88AB7DE5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F1F0B1-11BD-4E7E-87EA-C2B2CF49105B}" type="datetimeFigureOut">
              <a:rPr lang="en-US" smtClean="0"/>
              <a:pPr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E5034-ECA8-4AC2-BED5-CE88AB7DE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F1F0B1-11BD-4E7E-87EA-C2B2CF49105B}" type="datetimeFigureOut">
              <a:rPr lang="en-US" smtClean="0"/>
              <a:pPr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E5034-ECA8-4AC2-BED5-CE88AB7DE5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F1F0B1-11BD-4E7E-87EA-C2B2CF49105B}" type="datetimeFigureOut">
              <a:rPr lang="en-US" smtClean="0"/>
              <a:pPr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E5034-ECA8-4AC2-BED5-CE88AB7DE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0F1F0B1-11BD-4E7E-87EA-C2B2CF49105B}" type="datetimeFigureOut">
              <a:rPr lang="en-US" smtClean="0"/>
              <a:pPr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DE5034-ECA8-4AC2-BED5-CE88AB7DE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0F1F0B1-11BD-4E7E-87EA-C2B2CF49105B}" type="datetimeFigureOut">
              <a:rPr lang="en-US" smtClean="0"/>
              <a:pPr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FDE5034-ECA8-4AC2-BED5-CE88AB7DE5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0F1F0B1-11BD-4E7E-87EA-C2B2CF49105B}" type="datetimeFigureOut">
              <a:rPr lang="en-US" smtClean="0"/>
              <a:pPr/>
              <a:t>5/29/2019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FDE5034-ECA8-4AC2-BED5-CE88AB7DE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ousios.org/courses/algo-ds/book/b-trees-b-trees.html" TargetMode="External"/><Relationship Id="rId2" Type="http://schemas.openxmlformats.org/officeDocument/2006/relationships/hyperlink" Target="https://github.com/SudipKumarSah-0934/SPL-1/blob/master/prolem1.cp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xmankabir.wordpress.com/2017/05/08/cpp-program-to-perform-insertion-deletion-and-traversal-in-b-tree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1676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Management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System(IMS)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048000"/>
            <a:ext cx="6553200" cy="30480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Supervisor: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pPr lvl="2"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Md. Nurul </a:t>
            </a:r>
            <a:r>
              <a:rPr lang="en-US" sz="2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Ahad</a:t>
            </a:r>
            <a:r>
              <a:rPr lang="en-US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Tawhid</a:t>
            </a:r>
            <a:endParaRPr lang="en-US" sz="2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algn="l"/>
            <a:r>
              <a:rPr lang="en-US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Assistant Professor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Sudip</a:t>
            </a:r>
            <a:r>
              <a:rPr lang="en-US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2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Sah</a:t>
            </a:r>
            <a:endParaRPr lang="en-US" sz="2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Roll#1040</a:t>
            </a:r>
            <a:endParaRPr lang="en-US" sz="2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457200" y="0"/>
            <a:ext cx="8001000" cy="2362200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487168"/>
          </a:xfrm>
        </p:spPr>
        <p:txBody>
          <a:bodyPr/>
          <a:lstStyle/>
          <a:p>
            <a:pPr lvl="1"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project 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Management System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 about the information of Student and their management system. Handle details about student enrolled At Institute Of Information Of Technology ,includes academic as well as personal details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183880" cy="4876800"/>
          </a:xfrm>
        </p:spPr>
        <p:txBody>
          <a:bodyPr>
            <a:normAutofit/>
          </a:bodyPr>
          <a:lstStyle/>
          <a:p>
            <a:pPr lvl="1"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project to computerize the manually operated task since a long period of time. The track record of student are ready to handle  and can be accessed at any time. </a:t>
            </a: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The performance  of this project has a wide range like new student information will be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added.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Search for certain student data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results into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instant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retrieve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  Delete operation can be performed when someone’s data need to delete. Overall</a:t>
            </a:r>
          </a:p>
          <a:p>
            <a:pPr lvl="1"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is being erased related to particular student from existing recorded data.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90600" y="914400"/>
            <a:ext cx="7772400" cy="1295400"/>
          </a:xfrm>
        </p:spPr>
        <p:txBody>
          <a:bodyPr/>
          <a:lstStyle/>
          <a:p>
            <a:r>
              <a:rPr lang="en-US" dirty="0" smtClean="0"/>
              <a:t>Objectives	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type="subTitle" idx="1"/>
          </p:nvPr>
        </p:nvSpPr>
        <p:spPr>
          <a:xfrm>
            <a:off x="685800" y="2209800"/>
            <a:ext cx="7772400" cy="3124200"/>
          </a:xfrm>
        </p:spPr>
        <p:txBody>
          <a:bodyPr>
            <a:normAutofit/>
          </a:bodyPr>
          <a:lstStyle/>
          <a:p>
            <a:pPr lvl="1" algn="l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reduce the irrelevant paper work in maintaining student’s information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l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Fast and convenient way to handle huge data.</a:t>
            </a:r>
          </a:p>
          <a:p>
            <a:pPr lvl="1" algn="l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Maintains the database of the students in any educational organization across the globe.</a:t>
            </a:r>
          </a:p>
          <a:p>
            <a:pPr lvl="1" algn="l"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Instant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response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overall information for particular student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l"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l">
              <a:buFont typeface="Wingdings" pitchFamily="2" charset="2"/>
              <a:buChar char="v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l">
              <a:buFont typeface="Wingdings" pitchFamily="2" charset="2"/>
              <a:buChar char="v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v"/>
            </a:pPr>
            <a:endParaRPr lang="en-US" dirty="0" smtClean="0"/>
          </a:p>
          <a:p>
            <a:pPr algn="l"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Github Repository Link: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https://github.com/SudipKumarSah-0934/SPL-1/blob/master/prolem1.cpp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References:</a:t>
            </a:r>
          </a:p>
          <a:p>
            <a:pPr lvl="0"/>
            <a:r>
              <a:rPr lang="en-US" u="sng" dirty="0" smtClean="0">
                <a:hlinkClick r:id="rId3"/>
              </a:rPr>
              <a:t>http://gousios.org/courses/algo-ds/book/b-trees-b-trees.html</a:t>
            </a:r>
            <a:endParaRPr lang="en-US" dirty="0" smtClean="0"/>
          </a:p>
          <a:p>
            <a:r>
              <a:rPr lang="en-US" u="sng" dirty="0" smtClean="0">
                <a:hlinkClick r:id="rId4"/>
              </a:rPr>
              <a:t>https://uxmankabir.wordpress.com/2017/05/08/cpp-program-to-perform-insertion-deletion-and-traversal-in-b-tree/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				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		</a:t>
            </a:r>
          </a:p>
          <a:p>
            <a:pPr algn="ctr">
              <a:buNone/>
            </a:pPr>
            <a:r>
              <a:rPr lang="en-US" sz="3600" b="1" dirty="0" smtClean="0">
                <a:latin typeface="Arial Rounded MT Bold" pitchFamily="34" charset="0"/>
              </a:rPr>
              <a:t>Thank You!!!</a:t>
            </a:r>
            <a:endParaRPr lang="en-US" sz="3600" b="1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343</TotalTime>
  <Words>137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Information Management System(IMS)</vt:lpstr>
      <vt:lpstr>Introduction</vt:lpstr>
      <vt:lpstr>Slide 3</vt:lpstr>
      <vt:lpstr>Objectives  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</dc:title>
  <dc:creator>sudip sah</dc:creator>
  <cp:lastModifiedBy>sudip sah</cp:lastModifiedBy>
  <cp:revision>9</cp:revision>
  <dcterms:created xsi:type="dcterms:W3CDTF">2019-03-12T20:19:07Z</dcterms:created>
  <dcterms:modified xsi:type="dcterms:W3CDTF">2019-05-28T23:58:42Z</dcterms:modified>
</cp:coreProperties>
</file>