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0F1F0B1-11BD-4E7E-87EA-C2B2CF49105B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FDE5034-ECA8-4AC2-BED5-CE88AB7DE5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676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 Management System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6553200" cy="3048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Supervisor: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Md. Nurul Ahad Tawhid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Assistant Professor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IIT,DU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828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487168"/>
          </a:xfrm>
        </p:spPr>
        <p:txBody>
          <a:bodyPr/>
          <a:lstStyle/>
          <a:p>
            <a:pPr lvl="1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project  “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 Management System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about the information of Student and their management system. Handle details about student enrolled At Institute Of Information Of Technology ,includes academic as well as personal details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39624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project to computerize the manually operated task since a long period of time. The track record of student are ready to handle  and can be accessed at any time. 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The performance  of this project has a wide range like new student information will be added, finally results the total number of student’s record are updated. Search for certain student data results instant overall information stored 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109</TotalTime>
  <Words>83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Aspect</vt:lpstr>
      <vt:lpstr>Student Management System</vt:lpstr>
      <vt:lpstr>Introduction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sudip sah</dc:creator>
  <cp:lastModifiedBy>sudip sah</cp:lastModifiedBy>
  <cp:revision>1</cp:revision>
  <dcterms:created xsi:type="dcterms:W3CDTF">2019-03-12T20:19:07Z</dcterms:created>
  <dcterms:modified xsi:type="dcterms:W3CDTF">2019-03-12T22:08:40Z</dcterms:modified>
</cp:coreProperties>
</file>