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6" r:id="rId3"/>
    <p:sldId id="271" r:id="rId4"/>
    <p:sldId id="261" r:id="rId5"/>
    <p:sldId id="282" r:id="rId6"/>
    <p:sldId id="299" r:id="rId7"/>
    <p:sldId id="285" r:id="rId8"/>
    <p:sldId id="272" r:id="rId9"/>
    <p:sldId id="283" r:id="rId10"/>
    <p:sldId id="263" r:id="rId11"/>
    <p:sldId id="288" r:id="rId12"/>
    <p:sldId id="270" r:id="rId13"/>
    <p:sldId id="297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Roboto Condense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Bahnschrift SemiBold SemiConden" panose="020B0502040204020203" pitchFamily="3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C557C-B517-45D9-8E65-7E5B84321EB7}" v="18" dt="2022-06-17T07:05:21.297"/>
  </p1510:revLst>
</p1510:revInfo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 autoAdjust="0"/>
    <p:restoredTop sz="95388" autoAdjust="0"/>
  </p:normalViewPr>
  <p:slideViewPr>
    <p:cSldViewPr snapToGrid="0">
      <p:cViewPr varScale="1">
        <p:scale>
          <a:sx n="107" d="100"/>
          <a:sy n="107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p Prusty" userId="16ce8e6b1e59705f" providerId="LiveId" clId="{240C557C-B517-45D9-8E65-7E5B84321EB7}"/>
    <pc:docChg chg="undo custSel addSld delSld modSld sldOrd">
      <pc:chgData name="Sudip Prusty" userId="16ce8e6b1e59705f" providerId="LiveId" clId="{240C557C-B517-45D9-8E65-7E5B84321EB7}" dt="2022-06-17T07:14:24.861" v="465" actId="1076"/>
      <pc:docMkLst>
        <pc:docMk/>
      </pc:docMkLst>
      <pc:sldChg chg="addSp delSp modSp mod">
        <pc:chgData name="Sudip Prusty" userId="16ce8e6b1e59705f" providerId="LiveId" clId="{240C557C-B517-45D9-8E65-7E5B84321EB7}" dt="2022-06-17T07:05:27.429" v="429" actId="1076"/>
        <pc:sldMkLst>
          <pc:docMk/>
          <pc:sldMk cId="0" sldId="256"/>
        </pc:sldMkLst>
        <pc:spChg chg="mod">
          <ac:chgData name="Sudip Prusty" userId="16ce8e6b1e59705f" providerId="LiveId" clId="{240C557C-B517-45D9-8E65-7E5B84321EB7}" dt="2022-06-17T06:55:11.133" v="355" actId="1076"/>
          <ac:spMkLst>
            <pc:docMk/>
            <pc:sldMk cId="0" sldId="256"/>
            <ac:spMk id="2" creationId="{5B9D29FD-EE90-9062-73F4-F65ED10BFC5E}"/>
          </ac:spMkLst>
        </pc:spChg>
        <pc:picChg chg="del">
          <ac:chgData name="Sudip Prusty" userId="16ce8e6b1e59705f" providerId="LiveId" clId="{240C557C-B517-45D9-8E65-7E5B84321EB7}" dt="2022-06-17T07:00:59.983" v="415" actId="478"/>
          <ac:picMkLst>
            <pc:docMk/>
            <pc:sldMk cId="0" sldId="256"/>
            <ac:picMk id="4" creationId="{A32B331C-FA67-720E-679A-280E0478A660}"/>
          </ac:picMkLst>
        </pc:picChg>
        <pc:picChg chg="add mod">
          <ac:chgData name="Sudip Prusty" userId="16ce8e6b1e59705f" providerId="LiveId" clId="{240C557C-B517-45D9-8E65-7E5B84321EB7}" dt="2022-06-17T07:05:27.429" v="429" actId="1076"/>
          <ac:picMkLst>
            <pc:docMk/>
            <pc:sldMk cId="0" sldId="256"/>
            <ac:picMk id="5" creationId="{70289E65-2453-74F0-C089-001BD5F894E8}"/>
          </ac:picMkLst>
        </pc:picChg>
        <pc:picChg chg="add del mod">
          <ac:chgData name="Sudip Prusty" userId="16ce8e6b1e59705f" providerId="LiveId" clId="{240C557C-B517-45D9-8E65-7E5B84321EB7}" dt="2022-06-17T07:04:18.493" v="425" actId="478"/>
          <ac:picMkLst>
            <pc:docMk/>
            <pc:sldMk cId="0" sldId="256"/>
            <ac:picMk id="7" creationId="{AC4F7CCC-D4EC-B579-DC6E-BD56215249E6}"/>
          </ac:picMkLst>
        </pc:picChg>
        <pc:picChg chg="add del mod">
          <ac:chgData name="Sudip Prusty" userId="16ce8e6b1e59705f" providerId="LiveId" clId="{240C557C-B517-45D9-8E65-7E5B84321EB7}" dt="2022-06-17T07:05:24.395" v="428" actId="478"/>
          <ac:picMkLst>
            <pc:docMk/>
            <pc:sldMk cId="0" sldId="256"/>
            <ac:picMk id="9" creationId="{872E2648-4432-5C12-B4F5-DE8BA1FD873B}"/>
          </ac:picMkLst>
        </pc:pic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57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58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59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0"/>
        </pc:sldMkLst>
      </pc:sldChg>
      <pc:sldChg chg="modSp mod">
        <pc:chgData name="Sudip Prusty" userId="16ce8e6b1e59705f" providerId="LiveId" clId="{240C557C-B517-45D9-8E65-7E5B84321EB7}" dt="2022-06-17T07:13:23.548" v="464" actId="20577"/>
        <pc:sldMkLst>
          <pc:docMk/>
          <pc:sldMk cId="0" sldId="261"/>
        </pc:sldMkLst>
        <pc:spChg chg="mod">
          <ac:chgData name="Sudip Prusty" userId="16ce8e6b1e59705f" providerId="LiveId" clId="{240C557C-B517-45D9-8E65-7E5B84321EB7}" dt="2022-06-17T07:13:23.548" v="464" actId="20577"/>
          <ac:spMkLst>
            <pc:docMk/>
            <pc:sldMk cId="0" sldId="261"/>
            <ac:spMk id="237" creationId="{00000000-0000-0000-0000-000000000000}"/>
          </ac:spMkLst>
        </pc:sp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2"/>
        </pc:sldMkLst>
      </pc:sldChg>
      <pc:sldChg chg="modSp mod">
        <pc:chgData name="Sudip Prusty" userId="16ce8e6b1e59705f" providerId="LiveId" clId="{240C557C-B517-45D9-8E65-7E5B84321EB7}" dt="2022-06-17T06:49:51.860" v="286" actId="12"/>
        <pc:sldMkLst>
          <pc:docMk/>
          <pc:sldMk cId="0" sldId="263"/>
        </pc:sldMkLst>
        <pc:spChg chg="mod">
          <ac:chgData name="Sudip Prusty" userId="16ce8e6b1e59705f" providerId="LiveId" clId="{240C557C-B517-45D9-8E65-7E5B84321EB7}" dt="2022-06-17T06:49:51.860" v="286" actId="12"/>
          <ac:spMkLst>
            <pc:docMk/>
            <pc:sldMk cId="0" sldId="263"/>
            <ac:spMk id="5" creationId="{C795D329-F0B2-4CB6-DEF8-A8CA04C9E1EF}"/>
          </ac:spMkLst>
        </pc:sp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4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5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6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7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8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69"/>
        </pc:sldMkLst>
      </pc:sldChg>
      <pc:sldChg chg="modSp mod">
        <pc:chgData name="Sudip Prusty" userId="16ce8e6b1e59705f" providerId="LiveId" clId="{240C557C-B517-45D9-8E65-7E5B84321EB7}" dt="2022-06-17T07:11:57.238" v="454" actId="20577"/>
        <pc:sldMkLst>
          <pc:docMk/>
          <pc:sldMk cId="0" sldId="271"/>
        </pc:sldMkLst>
        <pc:spChg chg="mod">
          <ac:chgData name="Sudip Prusty" userId="16ce8e6b1e59705f" providerId="LiveId" clId="{240C557C-B517-45D9-8E65-7E5B84321EB7}" dt="2022-06-17T07:08:13.007" v="444" actId="115"/>
          <ac:spMkLst>
            <pc:docMk/>
            <pc:sldMk cId="0" sldId="271"/>
            <ac:spMk id="3" creationId="{89A07D24-B45E-09D2-ED5E-DA1441FC57D5}"/>
          </ac:spMkLst>
        </pc:spChg>
        <pc:spChg chg="mod">
          <ac:chgData name="Sudip Prusty" userId="16ce8e6b1e59705f" providerId="LiveId" clId="{240C557C-B517-45D9-8E65-7E5B84321EB7}" dt="2022-06-17T07:05:49.568" v="431" actId="21"/>
          <ac:spMkLst>
            <pc:docMk/>
            <pc:sldMk cId="0" sldId="271"/>
            <ac:spMk id="110" creationId="{F9E57144-8AED-6AF0-1527-D4FF1C134F4D}"/>
          </ac:spMkLst>
        </pc:spChg>
        <pc:spChg chg="mod">
          <ac:chgData name="Sudip Prusty" userId="16ce8e6b1e59705f" providerId="LiveId" clId="{240C557C-B517-45D9-8E65-7E5B84321EB7}" dt="2022-06-17T07:06:07.918" v="442" actId="20577"/>
          <ac:spMkLst>
            <pc:docMk/>
            <pc:sldMk cId="0" sldId="271"/>
            <ac:spMk id="116" creationId="{B93B8211-2C9C-A64D-2D63-F70480CDD435}"/>
          </ac:spMkLst>
        </pc:spChg>
        <pc:spChg chg="mod">
          <ac:chgData name="Sudip Prusty" userId="16ce8e6b1e59705f" providerId="LiveId" clId="{240C557C-B517-45D9-8E65-7E5B84321EB7}" dt="2022-06-17T07:06:01.821" v="432"/>
          <ac:spMkLst>
            <pc:docMk/>
            <pc:sldMk cId="0" sldId="271"/>
            <ac:spMk id="122" creationId="{7BF44C55-D071-7AED-8E1D-F5B2614B14CC}"/>
          </ac:spMkLst>
        </pc:spChg>
        <pc:spChg chg="mod">
          <ac:chgData name="Sudip Prusty" userId="16ce8e6b1e59705f" providerId="LiveId" clId="{240C557C-B517-45D9-8E65-7E5B84321EB7}" dt="2022-06-17T07:11:57.238" v="454" actId="20577"/>
          <ac:spMkLst>
            <pc:docMk/>
            <pc:sldMk cId="0" sldId="271"/>
            <ac:spMk id="134" creationId="{28173842-6EF5-52A4-EE4C-558FF1E66E5D}"/>
          </ac:spMkLst>
        </pc:spChg>
      </pc:sldChg>
      <pc:sldChg chg="modSp mod">
        <pc:chgData name="Sudip Prusty" userId="16ce8e6b1e59705f" providerId="LiveId" clId="{240C557C-B517-45D9-8E65-7E5B84321EB7}" dt="2022-06-17T05:33:07.682" v="88" actId="1076"/>
        <pc:sldMkLst>
          <pc:docMk/>
          <pc:sldMk cId="0" sldId="272"/>
        </pc:sldMkLst>
        <pc:spChg chg="mod">
          <ac:chgData name="Sudip Prusty" userId="16ce8e6b1e59705f" providerId="LiveId" clId="{240C557C-B517-45D9-8E65-7E5B84321EB7}" dt="2022-06-17T05:33:07.682" v="88" actId="1076"/>
          <ac:spMkLst>
            <pc:docMk/>
            <pc:sldMk cId="0" sldId="272"/>
            <ac:spMk id="33" creationId="{DE2FD470-5FA4-FBDA-7D9F-52BA5C239610}"/>
          </ac:spMkLst>
        </pc:spChg>
        <pc:spChg chg="mod">
          <ac:chgData name="Sudip Prusty" userId="16ce8e6b1e59705f" providerId="LiveId" clId="{240C557C-B517-45D9-8E65-7E5B84321EB7}" dt="2022-06-17T05:32:55.395" v="82" actId="1076"/>
          <ac:spMkLst>
            <pc:docMk/>
            <pc:sldMk cId="0" sldId="272"/>
            <ac:spMk id="35" creationId="{53CEAFB0-FCB7-F35E-1E52-894E6C580766}"/>
          </ac:spMkLst>
        </pc:spChg>
        <pc:cxnChg chg="mod">
          <ac:chgData name="Sudip Prusty" userId="16ce8e6b1e59705f" providerId="LiveId" clId="{240C557C-B517-45D9-8E65-7E5B84321EB7}" dt="2022-06-16T22:15:46.367" v="29" actId="13822"/>
          <ac:cxnSpMkLst>
            <pc:docMk/>
            <pc:sldMk cId="0" sldId="272"/>
            <ac:cxnSpMk id="28" creationId="{6B10C4A2-0F56-8274-AD23-D9427D7B4744}"/>
          </ac:cxnSpMkLst>
        </pc:cxnChg>
        <pc:cxnChg chg="mod">
          <ac:chgData name="Sudip Prusty" userId="16ce8e6b1e59705f" providerId="LiveId" clId="{240C557C-B517-45D9-8E65-7E5B84321EB7}" dt="2022-06-16T22:15:50.382" v="30" actId="13822"/>
          <ac:cxnSpMkLst>
            <pc:docMk/>
            <pc:sldMk cId="0" sldId="272"/>
            <ac:cxnSpMk id="30" creationId="{DA98FB92-170E-F552-6BC8-383701DF7DC7}"/>
          </ac:cxnSpMkLst>
        </pc:cxn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3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4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5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6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7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8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79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80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81"/>
        </pc:sldMkLst>
      </pc:sldChg>
      <pc:sldChg chg="modSp mod ord">
        <pc:chgData name="Sudip Prusty" userId="16ce8e6b1e59705f" providerId="LiveId" clId="{240C557C-B517-45D9-8E65-7E5B84321EB7}" dt="2022-06-17T07:09:26.604" v="447" actId="13822"/>
        <pc:sldMkLst>
          <pc:docMk/>
          <pc:sldMk cId="0" sldId="282"/>
        </pc:sldMkLst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584" creationId="{00000000-0000-0000-0000-000000000000}"/>
          </ac:cxnSpMkLst>
        </pc:cxnChg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586" creationId="{00000000-0000-0000-0000-000000000000}"/>
          </ac:cxnSpMkLst>
        </pc:cxnChg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588" creationId="{00000000-0000-0000-0000-000000000000}"/>
          </ac:cxnSpMkLst>
        </pc:cxnChg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596" creationId="{00000000-0000-0000-0000-000000000000}"/>
          </ac:cxnSpMkLst>
        </pc:cxnChg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598" creationId="{00000000-0000-0000-0000-000000000000}"/>
          </ac:cxnSpMkLst>
        </pc:cxnChg>
        <pc:cxnChg chg="mod">
          <ac:chgData name="Sudip Prusty" userId="16ce8e6b1e59705f" providerId="LiveId" clId="{240C557C-B517-45D9-8E65-7E5B84321EB7}" dt="2022-06-17T07:09:26.604" v="447" actId="13822"/>
          <ac:cxnSpMkLst>
            <pc:docMk/>
            <pc:sldMk cId="0" sldId="282"/>
            <ac:cxnSpMk id="600" creationId="{00000000-0000-0000-0000-000000000000}"/>
          </ac:cxnSpMkLst>
        </pc:cxnChg>
      </pc:sldChg>
      <pc:sldChg chg="addSp delSp modSp mod">
        <pc:chgData name="Sudip Prusty" userId="16ce8e6b1e59705f" providerId="LiveId" clId="{240C557C-B517-45D9-8E65-7E5B84321EB7}" dt="2022-06-17T07:10:56.650" v="452" actId="20577"/>
        <pc:sldMkLst>
          <pc:docMk/>
          <pc:sldMk cId="0" sldId="283"/>
        </pc:sldMkLst>
        <pc:spChg chg="add del mod">
          <ac:chgData name="Sudip Prusty" userId="16ce8e6b1e59705f" providerId="LiveId" clId="{240C557C-B517-45D9-8E65-7E5B84321EB7}" dt="2022-06-17T07:10:47.741" v="448" actId="478"/>
          <ac:spMkLst>
            <pc:docMk/>
            <pc:sldMk cId="0" sldId="283"/>
            <ac:spMk id="31" creationId="{98C87CF6-3EC7-3AF9-60B2-76537B2FE850}"/>
          </ac:spMkLst>
        </pc:spChg>
        <pc:spChg chg="mod">
          <ac:chgData name="Sudip Prusty" userId="16ce8e6b1e59705f" providerId="LiveId" clId="{240C557C-B517-45D9-8E65-7E5B84321EB7}" dt="2022-06-17T07:10:56.650" v="452" actId="20577"/>
          <ac:spMkLst>
            <pc:docMk/>
            <pc:sldMk cId="0" sldId="283"/>
            <ac:spMk id="633" creationId="{00000000-0000-0000-0000-000000000000}"/>
          </ac:spMkLst>
        </pc:spChg>
        <pc:spChg chg="mod">
          <ac:chgData name="Sudip Prusty" userId="16ce8e6b1e59705f" providerId="LiveId" clId="{240C557C-B517-45D9-8E65-7E5B84321EB7}" dt="2022-06-17T05:32:26.425" v="75" actId="14100"/>
          <ac:spMkLst>
            <pc:docMk/>
            <pc:sldMk cId="0" sldId="283"/>
            <ac:spMk id="634" creationId="{00000000-0000-0000-0000-000000000000}"/>
          </ac:spMkLst>
        </pc:sp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84"/>
        </pc:sldMkLst>
      </pc:sldChg>
      <pc:sldChg chg="modSp mod">
        <pc:chgData name="Sudip Prusty" userId="16ce8e6b1e59705f" providerId="LiveId" clId="{240C557C-B517-45D9-8E65-7E5B84321EB7}" dt="2022-06-17T06:47:40.694" v="275" actId="1076"/>
        <pc:sldMkLst>
          <pc:docMk/>
          <pc:sldMk cId="0" sldId="285"/>
        </pc:sldMkLst>
        <pc:spChg chg="mod">
          <ac:chgData name="Sudip Prusty" userId="16ce8e6b1e59705f" providerId="LiveId" clId="{240C557C-B517-45D9-8E65-7E5B84321EB7}" dt="2022-06-17T06:47:40.694" v="275" actId="1076"/>
          <ac:spMkLst>
            <pc:docMk/>
            <pc:sldMk cId="0" sldId="285"/>
            <ac:spMk id="656" creationId="{00000000-0000-0000-0000-000000000000}"/>
          </ac:spMkLst>
        </pc:spChg>
        <pc:spChg chg="mod">
          <ac:chgData name="Sudip Prusty" userId="16ce8e6b1e59705f" providerId="LiveId" clId="{240C557C-B517-45D9-8E65-7E5B84321EB7}" dt="2022-06-17T06:47:15.363" v="273" actId="1076"/>
          <ac:spMkLst>
            <pc:docMk/>
            <pc:sldMk cId="0" sldId="285"/>
            <ac:spMk id="660" creationId="{00000000-0000-0000-0000-000000000000}"/>
          </ac:spMkLst>
        </pc:sp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86"/>
        </pc:sldMkLst>
      </pc:sldChg>
      <pc:sldChg chg="del">
        <pc:chgData name="Sudip Prusty" userId="16ce8e6b1e59705f" providerId="LiveId" clId="{240C557C-B517-45D9-8E65-7E5B84321EB7}" dt="2022-06-17T06:37:59.073" v="269" actId="2696"/>
        <pc:sldMkLst>
          <pc:docMk/>
          <pc:sldMk cId="0" sldId="287"/>
        </pc:sldMkLst>
      </pc:sldChg>
      <pc:sldChg chg="addSp delSp modSp mod">
        <pc:chgData name="Sudip Prusty" userId="16ce8e6b1e59705f" providerId="LiveId" clId="{240C557C-B517-45D9-8E65-7E5B84321EB7}" dt="2022-06-17T07:14:24.861" v="465" actId="1076"/>
        <pc:sldMkLst>
          <pc:docMk/>
          <pc:sldMk cId="0" sldId="288"/>
        </pc:sldMkLst>
        <pc:spChg chg="add del mod">
          <ac:chgData name="Sudip Prusty" userId="16ce8e6b1e59705f" providerId="LiveId" clId="{240C557C-B517-45D9-8E65-7E5B84321EB7}" dt="2022-06-16T22:12:28.034" v="12" actId="478"/>
          <ac:spMkLst>
            <pc:docMk/>
            <pc:sldMk cId="0" sldId="288"/>
            <ac:spMk id="2" creationId="{37F9E749-14C5-1131-9DD7-F8BD1AE28DC6}"/>
          </ac:spMkLst>
        </pc:spChg>
        <pc:spChg chg="add mod modCrop">
          <ac:chgData name="Sudip Prusty" userId="16ce8e6b1e59705f" providerId="LiveId" clId="{240C557C-B517-45D9-8E65-7E5B84321EB7}" dt="2022-06-17T06:59:08.841" v="414" actId="18131"/>
          <ac:spMkLst>
            <pc:docMk/>
            <pc:sldMk cId="0" sldId="288"/>
            <ac:spMk id="9" creationId="{F468177E-8868-52BB-4268-ACA81867B494}"/>
          </ac:spMkLst>
        </pc:spChg>
        <pc:spChg chg="add mod">
          <ac:chgData name="Sudip Prusty" userId="16ce8e6b1e59705f" providerId="LiveId" clId="{240C557C-B517-45D9-8E65-7E5B84321EB7}" dt="2022-06-17T06:53:30.557" v="304" actId="1076"/>
          <ac:spMkLst>
            <pc:docMk/>
            <pc:sldMk cId="0" sldId="288"/>
            <ac:spMk id="10" creationId="{B018A30A-7B5F-1163-3B16-6DFB6F681E5A}"/>
          </ac:spMkLst>
        </pc:spChg>
        <pc:spChg chg="add mod">
          <ac:chgData name="Sudip Prusty" userId="16ce8e6b1e59705f" providerId="LiveId" clId="{240C557C-B517-45D9-8E65-7E5B84321EB7}" dt="2022-06-17T06:57:41.821" v="396"/>
          <ac:spMkLst>
            <pc:docMk/>
            <pc:sldMk cId="0" sldId="288"/>
            <ac:spMk id="11" creationId="{5B491E30-6A68-CD90-3C75-9C806F0E9834}"/>
          </ac:spMkLst>
        </pc:spChg>
        <pc:spChg chg="mod">
          <ac:chgData name="Sudip Prusty" userId="16ce8e6b1e59705f" providerId="LiveId" clId="{240C557C-B517-45D9-8E65-7E5B84321EB7}" dt="2022-06-17T07:14:24.861" v="465" actId="1076"/>
          <ac:spMkLst>
            <pc:docMk/>
            <pc:sldMk cId="0" sldId="288"/>
            <ac:spMk id="18" creationId="{653FF0EA-6A19-F265-DEC7-3402975A2F0F}"/>
          </ac:spMkLst>
        </pc:spChg>
        <pc:spChg chg="mod">
          <ac:chgData name="Sudip Prusty" userId="16ce8e6b1e59705f" providerId="LiveId" clId="{240C557C-B517-45D9-8E65-7E5B84321EB7}" dt="2022-06-17T06:57:28.813" v="393"/>
          <ac:spMkLst>
            <pc:docMk/>
            <pc:sldMk cId="0" sldId="288"/>
            <ac:spMk id="19" creationId="{05790CD3-E0D1-7E4C-BCE6-3C1BCDD7B695}"/>
          </ac:spMkLst>
        </pc:spChg>
        <pc:spChg chg="del mod">
          <ac:chgData name="Sudip Prusty" userId="16ce8e6b1e59705f" providerId="LiveId" clId="{240C557C-B517-45D9-8E65-7E5B84321EB7}" dt="2022-06-17T06:52:33.460" v="291" actId="21"/>
          <ac:spMkLst>
            <pc:docMk/>
            <pc:sldMk cId="0" sldId="288"/>
            <ac:spMk id="20" creationId="{ABCCA6ED-774F-CB30-E00C-6BD64EDA0596}"/>
          </ac:spMkLst>
        </pc:spChg>
        <pc:spChg chg="mod">
          <ac:chgData name="Sudip Prusty" userId="16ce8e6b1e59705f" providerId="LiveId" clId="{240C557C-B517-45D9-8E65-7E5B84321EB7}" dt="2022-06-17T06:57:33.236" v="394"/>
          <ac:spMkLst>
            <pc:docMk/>
            <pc:sldMk cId="0" sldId="288"/>
            <ac:spMk id="21" creationId="{B0DFEF66-B90A-31E1-5AD3-052DF5E690D8}"/>
          </ac:spMkLst>
        </pc:spChg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89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90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91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92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93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0" sldId="294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699813508" sldId="295"/>
        </pc:sldMkLst>
      </pc:sldChg>
      <pc:sldChg chg="modSp mod">
        <pc:chgData name="Sudip Prusty" userId="16ce8e6b1e59705f" providerId="LiveId" clId="{240C557C-B517-45D9-8E65-7E5B84321EB7}" dt="2022-06-17T07:08:27.139" v="446" actId="14100"/>
        <pc:sldMkLst>
          <pc:docMk/>
          <pc:sldMk cId="3369458282" sldId="296"/>
        </pc:sldMkLst>
        <pc:picChg chg="mod">
          <ac:chgData name="Sudip Prusty" userId="16ce8e6b1e59705f" providerId="LiveId" clId="{240C557C-B517-45D9-8E65-7E5B84321EB7}" dt="2022-06-17T07:08:27.139" v="446" actId="14100"/>
          <ac:picMkLst>
            <pc:docMk/>
            <pc:sldMk cId="3369458282" sldId="296"/>
            <ac:picMk id="8" creationId="{7856984C-422C-B111-3049-713323898E77}"/>
          </ac:picMkLst>
        </pc:picChg>
      </pc:sldChg>
      <pc:sldChg chg="new">
        <pc:chgData name="Sudip Prusty" userId="16ce8e6b1e59705f" providerId="LiveId" clId="{240C557C-B517-45D9-8E65-7E5B84321EB7}" dt="2022-06-16T22:09:10.679" v="3" actId="680"/>
        <pc:sldMkLst>
          <pc:docMk/>
          <pc:sldMk cId="1461750917" sldId="297"/>
        </pc:sldMkLst>
      </pc:sldChg>
      <pc:sldChg chg="add del">
        <pc:chgData name="Sudip Prusty" userId="16ce8e6b1e59705f" providerId="LiveId" clId="{240C557C-B517-45D9-8E65-7E5B84321EB7}" dt="2022-06-16T22:09:07.930" v="2" actId="47"/>
        <pc:sldMkLst>
          <pc:docMk/>
          <pc:sldMk cId="2753813826" sldId="297"/>
        </pc:sldMkLst>
      </pc:sldChg>
      <pc:sldChg chg="del">
        <pc:chgData name="Sudip Prusty" userId="16ce8e6b1e59705f" providerId="LiveId" clId="{240C557C-B517-45D9-8E65-7E5B84321EB7}" dt="2022-06-16T22:07:57.081" v="0" actId="680"/>
        <pc:sldMkLst>
          <pc:docMk/>
          <pc:sldMk cId="3838273758" sldId="297"/>
        </pc:sldMkLst>
      </pc:sldChg>
      <pc:sldChg chg="add del ord">
        <pc:chgData name="Sudip Prusty" userId="16ce8e6b1e59705f" providerId="LiveId" clId="{240C557C-B517-45D9-8E65-7E5B84321EB7}" dt="2022-06-17T06:57:06.412" v="391" actId="47"/>
        <pc:sldMkLst>
          <pc:docMk/>
          <pc:sldMk cId="3443161084" sldId="298"/>
        </pc:sldMkLst>
      </pc:sldChg>
      <pc:sldChg chg="addSp delSp modSp add mod ord">
        <pc:chgData name="Sudip Prusty" userId="16ce8e6b1e59705f" providerId="LiveId" clId="{240C557C-B517-45D9-8E65-7E5B84321EB7}" dt="2022-06-17T06:50:10.929" v="288" actId="179"/>
        <pc:sldMkLst>
          <pc:docMk/>
          <pc:sldMk cId="3532082660" sldId="299"/>
        </pc:sldMkLst>
        <pc:spChg chg="add mod">
          <ac:chgData name="Sudip Prusty" userId="16ce8e6b1e59705f" providerId="LiveId" clId="{240C557C-B517-45D9-8E65-7E5B84321EB7}" dt="2022-06-17T06:50:10.929" v="288" actId="179"/>
          <ac:spMkLst>
            <pc:docMk/>
            <pc:sldMk cId="3532082660" sldId="299"/>
            <ac:spMk id="23" creationId="{6AF18B4C-59A7-FEA4-FABF-96A607451F0C}"/>
          </ac:spMkLst>
        </pc:spChg>
        <pc:spChg chg="del">
          <ac:chgData name="Sudip Prusty" userId="16ce8e6b1e59705f" providerId="LiveId" clId="{240C557C-B517-45D9-8E65-7E5B84321EB7}" dt="2022-06-17T06:31:12.672" v="134" actId="478"/>
          <ac:spMkLst>
            <pc:docMk/>
            <pc:sldMk cId="3532082660" sldId="299"/>
            <ac:spMk id="30" creationId="{5D68EF66-A02F-A992-8DA4-BE1B57BD5F6A}"/>
          </ac:spMkLst>
        </pc:spChg>
        <pc:spChg chg="mod">
          <ac:chgData name="Sudip Prusty" userId="16ce8e6b1e59705f" providerId="LiveId" clId="{240C557C-B517-45D9-8E65-7E5B84321EB7}" dt="2022-06-17T06:29:29.197" v="127" actId="20577"/>
          <ac:spMkLst>
            <pc:docMk/>
            <pc:sldMk cId="3532082660" sldId="299"/>
            <ac:spMk id="716" creationId="{00000000-0000-0000-0000-000000000000}"/>
          </ac:spMkLst>
        </pc:spChg>
        <pc:spChg chg="del mod">
          <ac:chgData name="Sudip Prusty" userId="16ce8e6b1e59705f" providerId="LiveId" clId="{240C557C-B517-45D9-8E65-7E5B84321EB7}" dt="2022-06-17T06:31:12.672" v="134" actId="478"/>
          <ac:spMkLst>
            <pc:docMk/>
            <pc:sldMk cId="3532082660" sldId="299"/>
            <ac:spMk id="727" creationId="{00000000-0000-0000-0000-000000000000}"/>
          </ac:spMkLst>
        </pc:spChg>
        <pc:spChg chg="del">
          <ac:chgData name="Sudip Prusty" userId="16ce8e6b1e59705f" providerId="LiveId" clId="{240C557C-B517-45D9-8E65-7E5B84321EB7}" dt="2022-06-17T06:31:12.672" v="134" actId="478"/>
          <ac:spMkLst>
            <pc:docMk/>
            <pc:sldMk cId="3532082660" sldId="299"/>
            <ac:spMk id="731" creationId="{00000000-0000-0000-0000-000000000000}"/>
          </ac:spMkLst>
        </pc:spChg>
        <pc:spChg chg="del">
          <ac:chgData name="Sudip Prusty" userId="16ce8e6b1e59705f" providerId="LiveId" clId="{240C557C-B517-45D9-8E65-7E5B84321EB7}" dt="2022-06-17T06:31:12.672" v="134" actId="478"/>
          <ac:spMkLst>
            <pc:docMk/>
            <pc:sldMk cId="3532082660" sldId="299"/>
            <ac:spMk id="733" creationId="{00000000-0000-0000-0000-000000000000}"/>
          </ac:spMkLst>
        </pc:spChg>
        <pc:spChg chg="del">
          <ac:chgData name="Sudip Prusty" userId="16ce8e6b1e59705f" providerId="LiveId" clId="{240C557C-B517-45D9-8E65-7E5B84321EB7}" dt="2022-06-17T06:31:12.672" v="134" actId="478"/>
          <ac:spMkLst>
            <pc:docMk/>
            <pc:sldMk cId="3532082660" sldId="299"/>
            <ac:spMk id="737" creationId="{00000000-0000-0000-0000-000000000000}"/>
          </ac:spMkLst>
        </pc:spChg>
        <pc:grpChg chg="del">
          <ac:chgData name="Sudip Prusty" userId="16ce8e6b1e59705f" providerId="LiveId" clId="{240C557C-B517-45D9-8E65-7E5B84321EB7}" dt="2022-06-17T06:31:16.783" v="135" actId="478"/>
          <ac:grpSpMkLst>
            <pc:docMk/>
            <pc:sldMk cId="3532082660" sldId="299"/>
            <ac:grpSpMk id="718" creationId="{00000000-0000-0000-0000-000000000000}"/>
          </ac:grpSpMkLst>
        </pc:grpChg>
        <pc:cxnChg chg="del">
          <ac:chgData name="Sudip Prusty" userId="16ce8e6b1e59705f" providerId="LiveId" clId="{240C557C-B517-45D9-8E65-7E5B84321EB7}" dt="2022-06-17T06:31:12.672" v="134" actId="478"/>
          <ac:cxnSpMkLst>
            <pc:docMk/>
            <pc:sldMk cId="3532082660" sldId="299"/>
            <ac:cxnSpMk id="726" creationId="{00000000-0000-0000-0000-000000000000}"/>
          </ac:cxnSpMkLst>
        </pc:cxnChg>
        <pc:cxnChg chg="del">
          <ac:chgData name="Sudip Prusty" userId="16ce8e6b1e59705f" providerId="LiveId" clId="{240C557C-B517-45D9-8E65-7E5B84321EB7}" dt="2022-06-17T06:31:12.672" v="134" actId="478"/>
          <ac:cxnSpMkLst>
            <pc:docMk/>
            <pc:sldMk cId="3532082660" sldId="299"/>
            <ac:cxnSpMk id="730" creationId="{00000000-0000-0000-0000-000000000000}"/>
          </ac:cxnSpMkLst>
        </pc:cxnChg>
        <pc:cxnChg chg="del">
          <ac:chgData name="Sudip Prusty" userId="16ce8e6b1e59705f" providerId="LiveId" clId="{240C557C-B517-45D9-8E65-7E5B84321EB7}" dt="2022-06-17T06:31:12.672" v="134" actId="478"/>
          <ac:cxnSpMkLst>
            <pc:docMk/>
            <pc:sldMk cId="3532082660" sldId="299"/>
            <ac:cxnSpMk id="732" creationId="{00000000-0000-0000-0000-000000000000}"/>
          </ac:cxnSpMkLst>
        </pc:cxnChg>
        <pc:cxnChg chg="del">
          <ac:chgData name="Sudip Prusty" userId="16ce8e6b1e59705f" providerId="LiveId" clId="{240C557C-B517-45D9-8E65-7E5B84321EB7}" dt="2022-06-17T06:31:12.672" v="134" actId="478"/>
          <ac:cxnSpMkLst>
            <pc:docMk/>
            <pc:sldMk cId="3532082660" sldId="299"/>
            <ac:cxnSpMk id="736" creationId="{00000000-0000-0000-0000-000000000000}"/>
          </ac:cxnSpMkLst>
        </pc:cxnChg>
      </pc:sldChg>
      <pc:sldMasterChg chg="addSldLayout delSldLayout">
        <pc:chgData name="Sudip Prusty" userId="16ce8e6b1e59705f" providerId="LiveId" clId="{240C557C-B517-45D9-8E65-7E5B84321EB7}" dt="2022-06-16T22:09:07.930" v="2" actId="47"/>
        <pc:sldMasterMkLst>
          <pc:docMk/>
          <pc:sldMasterMk cId="0" sldId="2147483657"/>
        </pc:sldMasterMkLst>
        <pc:sldLayoutChg chg="add del">
          <pc:chgData name="Sudip Prusty" userId="16ce8e6b1e59705f" providerId="LiveId" clId="{240C557C-B517-45D9-8E65-7E5B84321EB7}" dt="2022-06-16T22:09:07.930" v="2" actId="47"/>
          <pc:sldLayoutMkLst>
            <pc:docMk/>
            <pc:sldMasterMk cId="0" sldId="2147483657"/>
            <pc:sldLayoutMk cId="0" sldId="2147483649"/>
          </pc:sldLayoutMkLst>
        </pc:sldLayoutChg>
        <pc:sldLayoutChg chg="add del">
          <pc:chgData name="Sudip Prusty" userId="16ce8e6b1e59705f" providerId="LiveId" clId="{240C557C-B517-45D9-8E65-7E5B84321EB7}" dt="2022-06-16T22:09:07.930" v="2" actId="47"/>
          <pc:sldLayoutMkLst>
            <pc:docMk/>
            <pc:sldMasterMk cId="0" sldId="2147483657"/>
            <pc:sldLayoutMk cId="0" sldId="2147483650"/>
          </pc:sldLayoutMkLst>
        </pc:sldLayoutChg>
        <pc:sldLayoutChg chg="add del">
          <pc:chgData name="Sudip Prusty" userId="16ce8e6b1e59705f" providerId="LiveId" clId="{240C557C-B517-45D9-8E65-7E5B84321EB7}" dt="2022-06-16T22:09:07.930" v="2" actId="47"/>
          <pc:sldLayoutMkLst>
            <pc:docMk/>
            <pc:sldMasterMk cId="0" sldId="2147483657"/>
            <pc:sldLayoutMk cId="0" sldId="2147483653"/>
          </pc:sldLayoutMkLst>
        </pc:sldLayoutChg>
        <pc:sldLayoutChg chg="add del">
          <pc:chgData name="Sudip Prusty" userId="16ce8e6b1e59705f" providerId="LiveId" clId="{240C557C-B517-45D9-8E65-7E5B84321EB7}" dt="2022-06-16T22:09:07.930" v="2" actId="47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0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0075" y="109080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AGRICULTURAL DRONE SIMULATOR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D29FD-EE90-9062-73F4-F65ED10BFC5E}"/>
              </a:ext>
            </a:extLst>
          </p:cNvPr>
          <p:cNvSpPr txBox="1"/>
          <p:nvPr/>
        </p:nvSpPr>
        <p:spPr>
          <a:xfrm>
            <a:off x="5292144" y="425386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1" dirty="0"/>
              <a:t>GUIDED BY -: SANDEEP KUMAR</a:t>
            </a:r>
            <a:endParaRPr lang="en-IN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89E65-2453-74F0-C089-001BD5F8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927" y="2788542"/>
            <a:ext cx="1117107" cy="136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D29FD-EE90-9062-73F4-F65ED10BFC5E}"/>
              </a:ext>
            </a:extLst>
          </p:cNvPr>
          <p:cNvSpPr txBox="1"/>
          <p:nvPr/>
        </p:nvSpPr>
        <p:spPr>
          <a:xfrm>
            <a:off x="7701358" y="453911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1" dirty="0" smtClean="0"/>
              <a:t>(3D Assets)</a:t>
            </a:r>
            <a:endParaRPr lang="en-I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EXPERIENCE</a:t>
            </a:r>
            <a:endParaRPr spc="6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5D329-F0B2-4CB6-DEF8-A8CA04C9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058" y="1537988"/>
            <a:ext cx="8068629" cy="27243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Developing our skills in new areas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Getting opportunity to learn new skills within our university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Proper utilization of time with a perfect guide in a better way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Learning to design and develop our own application for different platforms</a:t>
            </a:r>
          </a:p>
          <a:p>
            <a:pPr algn="just">
              <a:buClr>
                <a:schemeClr val="accent4">
                  <a:lumMod val="50000"/>
                </a:schemeClr>
              </a:buClr>
            </a:pPr>
            <a:endParaRPr lang="en-IN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TEAM PRESENTATION</a:t>
            </a:r>
            <a:endParaRPr spc="600" dirty="0"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Oval 17" descr="A person wearing a yellow shirt&#10;&#10;Description automatically generated with medium confidence">
            <a:extLst>
              <a:ext uri="{FF2B5EF4-FFF2-40B4-BE49-F238E27FC236}">
                <a16:creationId xmlns:a16="http://schemas.microsoft.com/office/drawing/2014/main" id="{653FF0EA-6A19-F265-DEC7-3402975A2F0F}"/>
              </a:ext>
            </a:extLst>
          </p:cNvPr>
          <p:cNvSpPr/>
          <p:nvPr/>
        </p:nvSpPr>
        <p:spPr>
          <a:xfrm>
            <a:off x="3362731" y="1624486"/>
            <a:ext cx="1686911" cy="1612367"/>
          </a:xfrm>
          <a:prstGeom prst="ellipse">
            <a:avLst/>
          </a:prstGeom>
          <a:blipFill>
            <a:blip r:embed="rId3"/>
            <a:srcRect/>
            <a:stretch>
              <a:fillRect l="-7800" t="814" r="-8911" b="-17526"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Google Shape;752;p43">
            <a:extLst>
              <a:ext uri="{FF2B5EF4-FFF2-40B4-BE49-F238E27FC236}">
                <a16:creationId xmlns:a16="http://schemas.microsoft.com/office/drawing/2014/main" id="{05790CD3-E0D1-7E4C-BCE6-3C1BCDD7B695}"/>
              </a:ext>
            </a:extLst>
          </p:cNvPr>
          <p:cNvSpPr txBox="1"/>
          <p:nvPr/>
        </p:nvSpPr>
        <p:spPr>
          <a:xfrm>
            <a:off x="3241428" y="3437995"/>
            <a:ext cx="2250205" cy="90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P SUDIP KUMAR PRUSTY</a:t>
            </a: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IN" sz="1000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200301120183</a:t>
            </a:r>
            <a:endParaRPr sz="10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IN" sz="2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B.TECH  - CSE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Google Shape;752;p43">
            <a:extLst>
              <a:ext uri="{FF2B5EF4-FFF2-40B4-BE49-F238E27FC236}">
                <a16:creationId xmlns:a16="http://schemas.microsoft.com/office/drawing/2014/main" id="{B0DFEF66-B90A-31E1-5AD3-052DF5E690D8}"/>
              </a:ext>
            </a:extLst>
          </p:cNvPr>
          <p:cNvSpPr txBox="1"/>
          <p:nvPr/>
        </p:nvSpPr>
        <p:spPr>
          <a:xfrm>
            <a:off x="466978" y="3437995"/>
            <a:ext cx="2250205" cy="90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KIRTTIRAJ SAHOO</a:t>
            </a: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IN" sz="1000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200301120070</a:t>
            </a:r>
            <a:endParaRPr sz="10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IN" sz="2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B.TECH - CSE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68177E-8868-52BB-4268-ACA81867B494}"/>
              </a:ext>
            </a:extLst>
          </p:cNvPr>
          <p:cNvSpPr/>
          <p:nvPr/>
        </p:nvSpPr>
        <p:spPr>
          <a:xfrm>
            <a:off x="755904" y="1624486"/>
            <a:ext cx="1739186" cy="1612367"/>
          </a:xfrm>
          <a:prstGeom prst="ellipse">
            <a:avLst/>
          </a:prstGeom>
          <a:blipFill>
            <a:blip r:embed="rId4"/>
            <a:stretch>
              <a:fillRect l="-20902" t="-13649" r="-23896" b="-31149"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18A30A-7B5F-1163-3B16-6DFB6F681E5A}"/>
              </a:ext>
            </a:extLst>
          </p:cNvPr>
          <p:cNvSpPr/>
          <p:nvPr/>
        </p:nvSpPr>
        <p:spPr>
          <a:xfrm>
            <a:off x="6119972" y="1624486"/>
            <a:ext cx="1686911" cy="161236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Google Shape;752;p43">
            <a:extLst>
              <a:ext uri="{FF2B5EF4-FFF2-40B4-BE49-F238E27FC236}">
                <a16:creationId xmlns:a16="http://schemas.microsoft.com/office/drawing/2014/main" id="{5B491E30-6A68-CD90-3C75-9C806F0E9834}"/>
              </a:ext>
            </a:extLst>
          </p:cNvPr>
          <p:cNvSpPr txBox="1"/>
          <p:nvPr/>
        </p:nvSpPr>
        <p:spPr>
          <a:xfrm>
            <a:off x="5911476" y="3437995"/>
            <a:ext cx="2354700" cy="90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SANDEEP KUMAR</a:t>
            </a: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/>
            </a:r>
            <a:b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IN" sz="1000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GUIDE</a:t>
            </a:r>
            <a:endParaRPr sz="10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IN" sz="2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05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GAME DEVELOPER &amp; 3D ARTIST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3F5378"/>
                </a:solidFill>
              </a:rPr>
              <a:t>THANKS !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9800"/>
                </a:solidFill>
              </a:rPr>
              <a:t>Any questions ?</a:t>
            </a:r>
            <a:endParaRPr sz="1800" dirty="0"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C8B7-E62C-FF7C-94F7-B4AA51488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7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2D2A5-E06F-629D-9BD6-8E7172AE3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 descr="A picture containing grass, outdoor, sky, garden&#10;&#10;Description automatically generated">
            <a:extLst>
              <a:ext uri="{FF2B5EF4-FFF2-40B4-BE49-F238E27FC236}">
                <a16:creationId xmlns:a16="http://schemas.microsoft.com/office/drawing/2014/main" id="{7856984C-422C-B111-3049-71332389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8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5" name="Google Shape;395;p26">
            <a:extLst>
              <a:ext uri="{FF2B5EF4-FFF2-40B4-BE49-F238E27FC236}">
                <a16:creationId xmlns:a16="http://schemas.microsoft.com/office/drawing/2014/main" id="{9542C649-E57E-BFA4-178D-2DC5800E1B67}"/>
              </a:ext>
            </a:extLst>
          </p:cNvPr>
          <p:cNvGrpSpPr/>
          <p:nvPr/>
        </p:nvGrpSpPr>
        <p:grpSpPr>
          <a:xfrm>
            <a:off x="2106840" y="1052428"/>
            <a:ext cx="4631989" cy="705479"/>
            <a:chOff x="-1535283" y="1287960"/>
            <a:chExt cx="11486579" cy="2067200"/>
          </a:xfrm>
        </p:grpSpPr>
        <p:sp>
          <p:nvSpPr>
            <p:cNvPr id="76" name="Google Shape;396;p26">
              <a:extLst>
                <a:ext uri="{FF2B5EF4-FFF2-40B4-BE49-F238E27FC236}">
                  <a16:creationId xmlns:a16="http://schemas.microsoft.com/office/drawing/2014/main" id="{135CBFDF-C6B3-30B2-727E-A366BD8D0E55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7" name="Google Shape;397;p26">
              <a:extLst>
                <a:ext uri="{FF2B5EF4-FFF2-40B4-BE49-F238E27FC236}">
                  <a16:creationId xmlns:a16="http://schemas.microsoft.com/office/drawing/2014/main" id="{6DBD671A-2786-E13D-F8F4-1F04528058F3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1. Introduction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78" name="Google Shape;398;p26">
              <a:extLst>
                <a:ext uri="{FF2B5EF4-FFF2-40B4-BE49-F238E27FC236}">
                  <a16:creationId xmlns:a16="http://schemas.microsoft.com/office/drawing/2014/main" id="{4B8E868B-3EC0-464A-1C1E-7E5B3DDD1106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9" name="Google Shape;399;p26">
              <a:extLst>
                <a:ext uri="{FF2B5EF4-FFF2-40B4-BE49-F238E27FC236}">
                  <a16:creationId xmlns:a16="http://schemas.microsoft.com/office/drawing/2014/main" id="{04F45193-3052-E4C7-FF03-5211D402B699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0" name="Google Shape;400;p26">
              <a:extLst>
                <a:ext uri="{FF2B5EF4-FFF2-40B4-BE49-F238E27FC236}">
                  <a16:creationId xmlns:a16="http://schemas.microsoft.com/office/drawing/2014/main" id="{691AD560-F6FE-B6C1-2D55-5AA600655F41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A07D24-B45E-09D2-ED5E-DA1441FC57D5}"/>
              </a:ext>
            </a:extLst>
          </p:cNvPr>
          <p:cNvSpPr txBox="1"/>
          <p:nvPr/>
        </p:nvSpPr>
        <p:spPr>
          <a:xfrm>
            <a:off x="3110404" y="177330"/>
            <a:ext cx="273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  <a:ea typeface="Roboto Condensed" panose="020B0604020202020204" pitchFamily="2" charset="0"/>
              </a:rPr>
              <a:t>C</a:t>
            </a:r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  <a:ea typeface="Roboto Condensed" panose="020B0604020202020204" pitchFamily="2" charset="0"/>
              </a:rPr>
              <a:t>ONTENT</a:t>
            </a: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  <a:ea typeface="Roboto Condensed" panose="020B0604020202020204" pitchFamily="2" charset="0"/>
              </a:rPr>
              <a:t>S</a:t>
            </a:r>
          </a:p>
        </p:txBody>
      </p:sp>
      <p:grpSp>
        <p:nvGrpSpPr>
          <p:cNvPr id="108" name="Google Shape;395;p26">
            <a:extLst>
              <a:ext uri="{FF2B5EF4-FFF2-40B4-BE49-F238E27FC236}">
                <a16:creationId xmlns:a16="http://schemas.microsoft.com/office/drawing/2014/main" id="{E8B5937F-3B71-3ED5-D86C-E339F18E0EA0}"/>
              </a:ext>
            </a:extLst>
          </p:cNvPr>
          <p:cNvGrpSpPr/>
          <p:nvPr/>
        </p:nvGrpSpPr>
        <p:grpSpPr>
          <a:xfrm>
            <a:off x="2101253" y="1616511"/>
            <a:ext cx="4631989" cy="705479"/>
            <a:chOff x="-1535283" y="1287960"/>
            <a:chExt cx="11486579" cy="2067200"/>
          </a:xfrm>
        </p:grpSpPr>
        <p:sp>
          <p:nvSpPr>
            <p:cNvPr id="109" name="Google Shape;396;p26">
              <a:extLst>
                <a:ext uri="{FF2B5EF4-FFF2-40B4-BE49-F238E27FC236}">
                  <a16:creationId xmlns:a16="http://schemas.microsoft.com/office/drawing/2014/main" id="{27AB2F67-1B80-B93B-5442-9E9E3C86DE88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0" name="Google Shape;397;p26">
              <a:extLst>
                <a:ext uri="{FF2B5EF4-FFF2-40B4-BE49-F238E27FC236}">
                  <a16:creationId xmlns:a16="http://schemas.microsoft.com/office/drawing/2014/main" id="{F9E57144-8AED-6AF0-1527-D4FF1C134F4D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2. Advantages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111" name="Google Shape;398;p26">
              <a:extLst>
                <a:ext uri="{FF2B5EF4-FFF2-40B4-BE49-F238E27FC236}">
                  <a16:creationId xmlns:a16="http://schemas.microsoft.com/office/drawing/2014/main" id="{91529295-7E93-5971-8880-605B9C883DE0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2" name="Google Shape;399;p26">
              <a:extLst>
                <a:ext uri="{FF2B5EF4-FFF2-40B4-BE49-F238E27FC236}">
                  <a16:creationId xmlns:a16="http://schemas.microsoft.com/office/drawing/2014/main" id="{5524ED40-CA73-4D64-AE4F-ADDFF5D0ACD1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3" name="Google Shape;400;p26">
              <a:extLst>
                <a:ext uri="{FF2B5EF4-FFF2-40B4-BE49-F238E27FC236}">
                  <a16:creationId xmlns:a16="http://schemas.microsoft.com/office/drawing/2014/main" id="{F862EC33-3389-31C4-7880-0E56E05651DE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4" name="Google Shape;395;p26">
            <a:extLst>
              <a:ext uri="{FF2B5EF4-FFF2-40B4-BE49-F238E27FC236}">
                <a16:creationId xmlns:a16="http://schemas.microsoft.com/office/drawing/2014/main" id="{1F268CC1-55FC-348C-08CB-152475E9B188}"/>
              </a:ext>
            </a:extLst>
          </p:cNvPr>
          <p:cNvGrpSpPr/>
          <p:nvPr/>
        </p:nvGrpSpPr>
        <p:grpSpPr>
          <a:xfrm>
            <a:off x="2097732" y="2228912"/>
            <a:ext cx="4631989" cy="705479"/>
            <a:chOff x="-1535283" y="1287960"/>
            <a:chExt cx="11486579" cy="2067200"/>
          </a:xfrm>
        </p:grpSpPr>
        <p:sp>
          <p:nvSpPr>
            <p:cNvPr id="115" name="Google Shape;396;p26">
              <a:extLst>
                <a:ext uri="{FF2B5EF4-FFF2-40B4-BE49-F238E27FC236}">
                  <a16:creationId xmlns:a16="http://schemas.microsoft.com/office/drawing/2014/main" id="{BE801DBF-5300-6162-D372-9FC12E7F9AA2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6" name="Google Shape;397;p26">
              <a:extLst>
                <a:ext uri="{FF2B5EF4-FFF2-40B4-BE49-F238E27FC236}">
                  <a16:creationId xmlns:a16="http://schemas.microsoft.com/office/drawing/2014/main" id="{B93B8211-2C9C-A64D-2D63-F70480CDD435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3. Limitations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117" name="Google Shape;398;p26">
              <a:extLst>
                <a:ext uri="{FF2B5EF4-FFF2-40B4-BE49-F238E27FC236}">
                  <a16:creationId xmlns:a16="http://schemas.microsoft.com/office/drawing/2014/main" id="{E8047D81-2019-93D5-0523-70925CA3D662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8" name="Google Shape;399;p26">
              <a:extLst>
                <a:ext uri="{FF2B5EF4-FFF2-40B4-BE49-F238E27FC236}">
                  <a16:creationId xmlns:a16="http://schemas.microsoft.com/office/drawing/2014/main" id="{FE0E0B29-3C99-E19D-2DA7-46D149263889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19" name="Google Shape;400;p26">
              <a:extLst>
                <a:ext uri="{FF2B5EF4-FFF2-40B4-BE49-F238E27FC236}">
                  <a16:creationId xmlns:a16="http://schemas.microsoft.com/office/drawing/2014/main" id="{21ADF970-6B4C-393F-C49E-7F21AB20EA94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26" name="Google Shape;395;p26">
            <a:extLst>
              <a:ext uri="{FF2B5EF4-FFF2-40B4-BE49-F238E27FC236}">
                <a16:creationId xmlns:a16="http://schemas.microsoft.com/office/drawing/2014/main" id="{84416459-1411-1606-3A7F-84D25D0D75E4}"/>
              </a:ext>
            </a:extLst>
          </p:cNvPr>
          <p:cNvGrpSpPr/>
          <p:nvPr/>
        </p:nvGrpSpPr>
        <p:grpSpPr>
          <a:xfrm>
            <a:off x="2085886" y="2884939"/>
            <a:ext cx="4631989" cy="705479"/>
            <a:chOff x="-1535283" y="1287960"/>
            <a:chExt cx="11486579" cy="2067200"/>
          </a:xfrm>
        </p:grpSpPr>
        <p:sp>
          <p:nvSpPr>
            <p:cNvPr id="127" name="Google Shape;396;p26">
              <a:extLst>
                <a:ext uri="{FF2B5EF4-FFF2-40B4-BE49-F238E27FC236}">
                  <a16:creationId xmlns:a16="http://schemas.microsoft.com/office/drawing/2014/main" id="{5FA4E8A5-C69D-BFE4-702D-AD945D33240D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28" name="Google Shape;397;p26">
              <a:extLst>
                <a:ext uri="{FF2B5EF4-FFF2-40B4-BE49-F238E27FC236}">
                  <a16:creationId xmlns:a16="http://schemas.microsoft.com/office/drawing/2014/main" id="{B0F4BA91-1523-4211-157B-8DE721AC107D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 smtClean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4. </a:t>
              </a: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Requirements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129" name="Google Shape;398;p26">
              <a:extLst>
                <a:ext uri="{FF2B5EF4-FFF2-40B4-BE49-F238E27FC236}">
                  <a16:creationId xmlns:a16="http://schemas.microsoft.com/office/drawing/2014/main" id="{2EF4FFA8-4E56-EE64-8F7B-053F7B317641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0" name="Google Shape;399;p26">
              <a:extLst>
                <a:ext uri="{FF2B5EF4-FFF2-40B4-BE49-F238E27FC236}">
                  <a16:creationId xmlns:a16="http://schemas.microsoft.com/office/drawing/2014/main" id="{A967642C-7EC2-724D-F4F1-8A114C530DF8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1" name="Google Shape;400;p26">
              <a:extLst>
                <a:ext uri="{FF2B5EF4-FFF2-40B4-BE49-F238E27FC236}">
                  <a16:creationId xmlns:a16="http://schemas.microsoft.com/office/drawing/2014/main" id="{1C373664-BE08-2700-DF7A-E251063E2427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2" name="Google Shape;395;p26">
            <a:extLst>
              <a:ext uri="{FF2B5EF4-FFF2-40B4-BE49-F238E27FC236}">
                <a16:creationId xmlns:a16="http://schemas.microsoft.com/office/drawing/2014/main" id="{A1C16F0B-FC81-5B6D-7921-E8A2F71BD6BF}"/>
              </a:ext>
            </a:extLst>
          </p:cNvPr>
          <p:cNvGrpSpPr/>
          <p:nvPr/>
        </p:nvGrpSpPr>
        <p:grpSpPr>
          <a:xfrm>
            <a:off x="2092928" y="3495552"/>
            <a:ext cx="4631989" cy="705479"/>
            <a:chOff x="-1535283" y="1287960"/>
            <a:chExt cx="11486579" cy="2067200"/>
          </a:xfrm>
        </p:grpSpPr>
        <p:sp>
          <p:nvSpPr>
            <p:cNvPr id="133" name="Google Shape;396;p26">
              <a:extLst>
                <a:ext uri="{FF2B5EF4-FFF2-40B4-BE49-F238E27FC236}">
                  <a16:creationId xmlns:a16="http://schemas.microsoft.com/office/drawing/2014/main" id="{A1C52CAE-A1CE-7D82-35BD-3C01867DE202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4" name="Google Shape;397;p26">
              <a:extLst>
                <a:ext uri="{FF2B5EF4-FFF2-40B4-BE49-F238E27FC236}">
                  <a16:creationId xmlns:a16="http://schemas.microsoft.com/office/drawing/2014/main" id="{28173842-6EF5-52A4-EE4C-558FF1E66E5D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5</a:t>
              </a:r>
              <a:r>
                <a:rPr lang="en-IN" sz="2400" b="1" dirty="0" smtClean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. </a:t>
              </a: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About To-Do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135" name="Google Shape;398;p26">
              <a:extLst>
                <a:ext uri="{FF2B5EF4-FFF2-40B4-BE49-F238E27FC236}">
                  <a16:creationId xmlns:a16="http://schemas.microsoft.com/office/drawing/2014/main" id="{6DA5F5C5-716B-9805-D10A-BFC85D0489A4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6" name="Google Shape;399;p26">
              <a:extLst>
                <a:ext uri="{FF2B5EF4-FFF2-40B4-BE49-F238E27FC236}">
                  <a16:creationId xmlns:a16="http://schemas.microsoft.com/office/drawing/2014/main" id="{7B452452-A7C7-67F2-0FD7-6DB81B13D1B0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7" name="Google Shape;400;p26">
              <a:extLst>
                <a:ext uri="{FF2B5EF4-FFF2-40B4-BE49-F238E27FC236}">
                  <a16:creationId xmlns:a16="http://schemas.microsoft.com/office/drawing/2014/main" id="{8EE5F53B-E52B-5579-5943-0C3090219626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8" name="Google Shape;395;p26">
            <a:extLst>
              <a:ext uri="{FF2B5EF4-FFF2-40B4-BE49-F238E27FC236}">
                <a16:creationId xmlns:a16="http://schemas.microsoft.com/office/drawing/2014/main" id="{D815FABA-DA8F-B2A5-550E-E0A62CD6CB17}"/>
              </a:ext>
            </a:extLst>
          </p:cNvPr>
          <p:cNvGrpSpPr/>
          <p:nvPr/>
        </p:nvGrpSpPr>
        <p:grpSpPr>
          <a:xfrm>
            <a:off x="2082365" y="4125822"/>
            <a:ext cx="4631989" cy="705479"/>
            <a:chOff x="-1535283" y="1287960"/>
            <a:chExt cx="11486579" cy="2067200"/>
          </a:xfrm>
        </p:grpSpPr>
        <p:sp>
          <p:nvSpPr>
            <p:cNvPr id="139" name="Google Shape;396;p26">
              <a:extLst>
                <a:ext uri="{FF2B5EF4-FFF2-40B4-BE49-F238E27FC236}">
                  <a16:creationId xmlns:a16="http://schemas.microsoft.com/office/drawing/2014/main" id="{BD673F17-9DDB-2FBC-681B-0DA93ACD888B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0" name="Google Shape;397;p26">
              <a:extLst>
                <a:ext uri="{FF2B5EF4-FFF2-40B4-BE49-F238E27FC236}">
                  <a16:creationId xmlns:a16="http://schemas.microsoft.com/office/drawing/2014/main" id="{44ADFAE8-11D4-CE8C-3B8B-7D75BF9180CF}"/>
                </a:ext>
              </a:extLst>
            </p:cNvPr>
            <p:cNvSpPr/>
            <p:nvPr/>
          </p:nvSpPr>
          <p:spPr>
            <a:xfrm flipH="1">
              <a:off x="-308909" y="1697040"/>
              <a:ext cx="9030601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361950" lv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 smtClean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6. </a:t>
              </a:r>
              <a:r>
                <a:rPr lang="en-IN" sz="2400" b="1" dirty="0">
                  <a:solidFill>
                    <a:schemeClr val="bg1"/>
                  </a:solidFill>
                  <a:latin typeface="Roboto Condensed" panose="020B0604020202020204" pitchFamily="2" charset="0"/>
                  <a:ea typeface="Roboto Condensed" panose="020B0604020202020204" pitchFamily="2" charset="0"/>
                  <a:cs typeface="Arvo"/>
                  <a:sym typeface="Arvo"/>
                </a:rPr>
                <a:t>Experience</a:t>
              </a:r>
              <a:endParaRPr sz="2400" b="1" dirty="0">
                <a:solidFill>
                  <a:schemeClr val="bg1"/>
                </a:solidFill>
                <a:latin typeface="Roboto Condensed" panose="020B0604020202020204" pitchFamily="2" charset="0"/>
                <a:ea typeface="Roboto Condensed" panose="020B0604020202020204" pitchFamily="2" charset="0"/>
                <a:cs typeface="Arvo"/>
                <a:sym typeface="Arvo"/>
              </a:endParaRPr>
            </a:p>
          </p:txBody>
        </p:sp>
        <p:sp>
          <p:nvSpPr>
            <p:cNvPr id="141" name="Google Shape;398;p26">
              <a:extLst>
                <a:ext uri="{FF2B5EF4-FFF2-40B4-BE49-F238E27FC236}">
                  <a16:creationId xmlns:a16="http://schemas.microsoft.com/office/drawing/2014/main" id="{1023AA7B-9AFB-C195-8D79-7CA7CC72991A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2" name="Google Shape;399;p26">
              <a:extLst>
                <a:ext uri="{FF2B5EF4-FFF2-40B4-BE49-F238E27FC236}">
                  <a16:creationId xmlns:a16="http://schemas.microsoft.com/office/drawing/2014/main" id="{2648AE5E-5DC2-C76B-0379-7637CFBCD881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3" name="Google Shape;400;p26">
              <a:extLst>
                <a:ext uri="{FF2B5EF4-FFF2-40B4-BE49-F238E27FC236}">
                  <a16:creationId xmlns:a16="http://schemas.microsoft.com/office/drawing/2014/main" id="{82207352-D453-C6EA-2186-5A57D010826B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INTRODUCTION</a:t>
            </a:r>
            <a:endParaRPr spc="6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82217" y="1457324"/>
            <a:ext cx="8570122" cy="3293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6550" indent="-28575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Drones - Refers to unpiloted aircraft or spacecraft, another term for it is an "</a:t>
            </a:r>
            <a:r>
              <a:rPr lang="en-US" sz="1600" b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unmanned aerial vehicle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" or </a:t>
            </a:r>
            <a:r>
              <a:rPr lang="en-US" sz="1600" b="1" dirty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UAV</a:t>
            </a:r>
          </a:p>
          <a:p>
            <a:pPr marL="336550" indent="-28575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An agricultural drone is an </a:t>
            </a:r>
            <a:r>
              <a:rPr lang="en-US" sz="1600" b="1" i="0" u="none" strike="noStrike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UAV </a:t>
            </a:r>
            <a:r>
              <a:rPr lang="en-US" sz="1600" b="1" i="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used for </a:t>
            </a:r>
            <a:r>
              <a:rPr lang="en-US" sz="1600" b="1" i="0" u="none" strike="noStrike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agriculture</a:t>
            </a:r>
            <a:r>
              <a:rPr lang="en-US" sz="1600" b="1" i="0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 operations, mostly used in yield optimization and in monitoring crop growth and</a:t>
            </a:r>
            <a:r>
              <a:rPr lang="en-US" sz="1600" b="1" i="0" u="none" strike="noStrike" dirty="0">
                <a:solidFill>
                  <a:schemeClr val="bg2"/>
                </a:solidFill>
                <a:latin typeface="Bahnschrift SemiBold SemiConden" panose="020B0502040204020203" pitchFamily="34" charset="0"/>
              </a:rPr>
              <a:t> production</a:t>
            </a:r>
            <a:endParaRPr lang="en-US" sz="1600" b="1" dirty="0">
              <a:solidFill>
                <a:schemeClr val="bg2"/>
              </a:solidFill>
              <a:latin typeface="Bahnschrift SemiBold SemiConden" panose="020B0502040204020203" pitchFamily="34" charset="0"/>
            </a:endParaRPr>
          </a:p>
          <a:p>
            <a:pPr marL="808038" lvl="1" indent="-258763" algn="just">
              <a:buClr>
                <a:schemeClr val="tx2">
                  <a:lumMod val="50000"/>
                </a:schemeClr>
              </a:buClr>
              <a:buFont typeface="Arial"/>
              <a:buChar char="•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It can access hard-to-reach places</a:t>
            </a:r>
          </a:p>
          <a:p>
            <a:pPr marL="808038" lvl="1" indent="-258763" algn="just">
              <a:buClr>
                <a:schemeClr val="tx2">
                  <a:lumMod val="50000"/>
                </a:schemeClr>
              </a:buClr>
              <a:buFont typeface="Arial"/>
              <a:buChar char="•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Decrease labor work</a:t>
            </a:r>
          </a:p>
          <a:p>
            <a:pPr marL="808038" lvl="1" indent="-258763" algn="just">
              <a:buClr>
                <a:schemeClr val="tx2">
                  <a:lumMod val="50000"/>
                </a:schemeClr>
              </a:buClr>
              <a:buFont typeface="Arial"/>
              <a:buChar char="•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Bahnschrift SemiBold SemiConden" panose="020B0502040204020203" pitchFamily="34" charset="0"/>
              </a:rPr>
              <a:t>Don't require rest, enabling them to fly as long as it is provided with an energy source and there are no mechanical difficulties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BENEFITS TO FARMERS</a:t>
            </a:r>
            <a:endParaRPr spc="600" dirty="0"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9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576" name="Google Shape;576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78" name="Google Shape;57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9" name="Google Shape;579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CROP MONITORING</a:t>
            </a:r>
            <a:endParaRPr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0" name="Google Shape;580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1" name="Google Shape;581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PLANTATION</a:t>
            </a:r>
          </a:p>
        </p:txBody>
      </p:sp>
      <p:cxnSp>
        <p:nvCxnSpPr>
          <p:cNvPr id="582" name="Google Shape;582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3" name="Google Shape;583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CROP PROTECTION</a:t>
            </a: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5" name="Google Shape;585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PRODUCTIVITY RISE</a:t>
            </a:r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7" name="Google Shape;58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TIME SAVING</a:t>
            </a:r>
          </a:p>
        </p:txBody>
      </p:sp>
      <p:cxnSp>
        <p:nvCxnSpPr>
          <p:cNvPr id="588" name="Google Shape;588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Google Shape;589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LIVESTOCK MANAGEMENT</a:t>
            </a:r>
          </a:p>
        </p:txBody>
      </p:sp>
      <p:cxnSp>
        <p:nvCxnSpPr>
          <p:cNvPr id="590" name="Google Shape;590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1" name="Google Shape;591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SOIL &amp; FIELD ANALYSIS</a:t>
            </a:r>
            <a:endParaRPr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2" name="Google Shape;592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3" name="Google Shape;593;p37"/>
          <p:cNvSpPr txBox="1"/>
          <p:nvPr/>
        </p:nvSpPr>
        <p:spPr>
          <a:xfrm>
            <a:off x="2686490" y="3651838"/>
            <a:ext cx="10952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CROP SPRAYING</a:t>
            </a:r>
          </a:p>
        </p:txBody>
      </p:sp>
      <p:cxnSp>
        <p:nvCxnSpPr>
          <p:cNvPr id="594" name="Google Shape;594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5" name="Google Shape;595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LOCUST CONTROL</a:t>
            </a:r>
          </a:p>
        </p:txBody>
      </p:sp>
      <p:cxnSp>
        <p:nvCxnSpPr>
          <p:cNvPr id="596" name="Google Shape;596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7" name="Google Shape;597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CHECK CROP HEALTH</a:t>
            </a: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Google Shape;599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AVOID CHEMICAL OVERUSE</a:t>
            </a: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1" name="Google Shape;601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PREPARE FOR WEATHER GLITCHES</a:t>
            </a: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ADVANTAGES OF SIMULATOR APP</a:t>
            </a:r>
            <a:endParaRPr spc="3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18B4C-59A7-FEA4-FABF-96A607451F0C}"/>
              </a:ext>
            </a:extLst>
          </p:cNvPr>
          <p:cNvSpPr txBox="1"/>
          <p:nvPr/>
        </p:nvSpPr>
        <p:spPr>
          <a:xfrm>
            <a:off x="227076" y="1222745"/>
            <a:ext cx="8689848" cy="311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Simulated UAVs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: The system allows to gain some training experience for the UAVs</a:t>
            </a:r>
            <a:endParaRPr lang="en-IN" sz="12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en-IN" sz="1200" b="1" dirty="0" smtClean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ctual </a:t>
            </a: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ground station: 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The system uses real data generated by the actual UAV to provide an extremely realistic simulation</a:t>
            </a:r>
            <a:endParaRPr lang="en-IN" sz="12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Virtual world: 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Here, the UAV flies </a:t>
            </a:r>
            <a:r>
              <a:rPr lang="en-IN" sz="1200" dirty="0">
                <a:solidFill>
                  <a:srgbClr val="20212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are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modelled </a:t>
            </a:r>
            <a:r>
              <a:rPr lang="en-IN" sz="1200" dirty="0">
                <a:solidFill>
                  <a:srgbClr val="20212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3D with photo textures, and contains all the necessary features to simulate a mission in operational conditions</a:t>
            </a:r>
            <a:endParaRPr lang="en-IN" sz="12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Payload simulation: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The system generates real-time video to simulate the payload output in both visible and IR modes. This video is piped to the actual video station as in the real system</a:t>
            </a:r>
            <a:endParaRPr lang="en-IN" sz="12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Simulation features: 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Multilingual interface, VCR type controls (replay forward / backward)</a:t>
            </a:r>
          </a:p>
          <a:p>
            <a:pPr marL="268288" lvl="0" indent="-176213" algn="just">
              <a:lnSpc>
                <a:spcPct val="200000"/>
              </a:lnSpc>
              <a:spcAft>
                <a:spcPts val="120"/>
              </a:spcAft>
              <a:buFont typeface="+mj-lt"/>
              <a:buAutoNum type="arabicPeriod"/>
            </a:pPr>
            <a:r>
              <a:rPr lang="en-IN" sz="1200" b="1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Components:</a:t>
            </a:r>
            <a:r>
              <a:rPr lang="en-IN" sz="1200" dirty="0">
                <a:solidFill>
                  <a:srgbClr val="202122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Through this application, we can gain proper knowledge about each and every component attached to it</a:t>
            </a:r>
            <a:endParaRPr lang="en-IN" sz="12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LIMITATIONS</a:t>
            </a:r>
            <a:endParaRPr spc="600" dirty="0"/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CONNECTIVITY ISSUE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100" b="0" i="0" dirty="0">
                <a:solidFill>
                  <a:schemeClr val="bg2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Online coverage is unavailable in rural areas. So, a farmer needs to invest in internet connectivity, which can turn into a recurring expense</a:t>
            </a:r>
            <a:endParaRPr lang="en-US" sz="1100" b="1" dirty="0">
              <a:solidFill>
                <a:schemeClr val="bg2"/>
              </a:solidFill>
              <a:latin typeface="Roboto Condensed" panose="020B0604020202020204" pitchFamily="2" charset="0"/>
              <a:ea typeface="Roboto Condensed" panose="020B0604020202020204" pitchFamily="2" charset="0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00" dirty="0">
              <a:solidFill>
                <a:schemeClr val="bg2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EXPENSIVE</a:t>
            </a:r>
            <a:endParaRPr lang="en-US"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500" dirty="0">
              <a:solidFill>
                <a:schemeClr val="bg2"/>
              </a:solidFill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Drones h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aving long flight time, long range and more advanced features are also costlie</a:t>
            </a:r>
            <a:r>
              <a:rPr lang="en-US" sz="1100" b="0" i="0" spc="300" dirty="0">
                <a:solidFill>
                  <a:schemeClr val="bg2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b="0" i="0" spc="30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9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dirty="0">
                <a:solidFill>
                  <a:schemeClr val="bg2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An average farmer may struggle to understand its functions. Either he must acquire the knowledge or remain dependent on an experienced person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" b="0" i="0" dirty="0">
              <a:solidFill>
                <a:schemeClr val="bg2"/>
              </a:solidFill>
              <a:effectLst/>
              <a:latin typeface="Roboto Condensed" panose="020B0604020202020204" pitchFamily="2" charset="0"/>
              <a:ea typeface="Roboto Condensed" panose="020B0604020202020204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KNOWLEDGE &amp; SKILL</a:t>
            </a:r>
            <a:endParaRPr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655165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bg2"/>
                </a:solidFill>
                <a:latin typeface="Roboto Condensed" panose="020B0604020202020204" pitchFamily="2" charset="0"/>
                <a:ea typeface="Roboto Condensed" panose="020B0604020202020204" pitchFamily="2" charset="0"/>
              </a:rPr>
              <a:t>H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Roboto Condensed" panose="020B0604020202020204" pitchFamily="2" charset="0"/>
                <a:ea typeface="Roboto Condensed" panose="020B0604020202020204" pitchFamily="2" charset="0"/>
              </a:rPr>
              <a:t>eavily dependent on good weather conditions. Under rainy or windy weather conditions, it is not advisable to fly</a:t>
            </a:r>
            <a:endParaRPr lang="en-US" sz="1200" dirty="0">
              <a:solidFill>
                <a:schemeClr val="bg2"/>
              </a:solidFill>
              <a:latin typeface="Roboto Condensed" panose="020B0604020202020204" pitchFamily="2" charset="0"/>
              <a:ea typeface="Roboto Condensed" panose="020B0604020202020204" pitchFamily="2" charset="0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WEATHER DEPENDENT</a:t>
            </a:r>
            <a:endParaRPr lang="en-IN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0"/>
          <p:cNvSpPr/>
          <p:nvPr/>
        </p:nvSpPr>
        <p:spPr>
          <a:xfrm rot="10800000">
            <a:off x="3613241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0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3996558" y="2200247"/>
            <a:ext cx="359007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C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Condensed"/>
            </a:endParaRPr>
          </a:p>
        </p:txBody>
      </p:sp>
      <p:sp>
        <p:nvSpPr>
          <p:cNvPr id="659" name="Google Shape;659;p40"/>
          <p:cNvSpPr/>
          <p:nvPr/>
        </p:nvSpPr>
        <p:spPr>
          <a:xfrm>
            <a:off x="4888417" y="2204055"/>
            <a:ext cx="289526" cy="3790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Roboto Condensed"/>
              </a:rPr>
              <a:t>E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Condensed"/>
            </a:endParaRPr>
          </a:p>
        </p:txBody>
      </p:sp>
      <p:sp>
        <p:nvSpPr>
          <p:cNvPr id="660" name="Google Shape;660;p40"/>
          <p:cNvSpPr/>
          <p:nvPr/>
        </p:nvSpPr>
        <p:spPr>
          <a:xfrm>
            <a:off x="4082103" y="3124517"/>
            <a:ext cx="273462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solidFill>
                  <a:schemeClr val="lt1"/>
                </a:solidFill>
                <a:latin typeface="Roboto Condensed"/>
              </a:rPr>
              <a:t>K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Condensed"/>
            </a:endParaRPr>
          </a:p>
        </p:txBody>
      </p:sp>
      <p:sp>
        <p:nvSpPr>
          <p:cNvPr id="661" name="Google Shape;661;p40"/>
          <p:cNvSpPr/>
          <p:nvPr/>
        </p:nvSpPr>
        <p:spPr>
          <a:xfrm>
            <a:off x="4888417" y="3131180"/>
            <a:ext cx="393031" cy="3824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W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Condensed"/>
            </a:endParaRPr>
          </a:p>
        </p:txBody>
      </p:sp>
      <p:sp>
        <p:nvSpPr>
          <p:cNvPr id="662" name="Google Shape;662;p40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pc="600" dirty="0"/>
              <a:t>REQUIREMENTS</a:t>
            </a:r>
            <a:endParaRPr sz="2400" spc="600"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5" y="1697030"/>
              <a:ext cx="3028668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Hardware</a:t>
              </a: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993" y="2296505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Software</a:t>
              </a: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" name="Google Shape;578;p37">
            <a:extLst>
              <a:ext uri="{FF2B5EF4-FFF2-40B4-BE49-F238E27FC236}">
                <a16:creationId xmlns:a16="http://schemas.microsoft.com/office/drawing/2014/main" id="{6B10C4A2-0F56-8274-AD23-D9427D7B4744}"/>
              </a:ext>
            </a:extLst>
          </p:cNvPr>
          <p:cNvCxnSpPr/>
          <p:nvPr/>
        </p:nvCxnSpPr>
        <p:spPr>
          <a:xfrm rot="10800000">
            <a:off x="1406880" y="2105641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Google Shape;579;p37">
            <a:extLst>
              <a:ext uri="{FF2B5EF4-FFF2-40B4-BE49-F238E27FC236}">
                <a16:creationId xmlns:a16="http://schemas.microsoft.com/office/drawing/2014/main" id="{D0DB09B2-F2B6-3155-E569-D98D8A6DB49B}"/>
              </a:ext>
            </a:extLst>
          </p:cNvPr>
          <p:cNvSpPr txBox="1"/>
          <p:nvPr/>
        </p:nvSpPr>
        <p:spPr>
          <a:xfrm>
            <a:off x="1055140" y="149327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16 GB RAM</a:t>
            </a:r>
            <a:endParaRPr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" name="Google Shape;580;p37">
            <a:extLst>
              <a:ext uri="{FF2B5EF4-FFF2-40B4-BE49-F238E27FC236}">
                <a16:creationId xmlns:a16="http://schemas.microsoft.com/office/drawing/2014/main" id="{DA98FB92-170E-F552-6BC8-383701DF7DC7}"/>
              </a:ext>
            </a:extLst>
          </p:cNvPr>
          <p:cNvCxnSpPr/>
          <p:nvPr/>
        </p:nvCxnSpPr>
        <p:spPr>
          <a:xfrm rot="10800000">
            <a:off x="2876847" y="3012005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Google Shape;581;p37">
            <a:extLst>
              <a:ext uri="{FF2B5EF4-FFF2-40B4-BE49-F238E27FC236}">
                <a16:creationId xmlns:a16="http://schemas.microsoft.com/office/drawing/2014/main" id="{C8E9910B-FB9B-BD57-421D-9C337E281B28}"/>
              </a:ext>
            </a:extLst>
          </p:cNvPr>
          <p:cNvSpPr txBox="1"/>
          <p:nvPr/>
        </p:nvSpPr>
        <p:spPr>
          <a:xfrm>
            <a:off x="2304640" y="3261305"/>
            <a:ext cx="140068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4 GB Graphics card</a:t>
            </a:r>
          </a:p>
        </p:txBody>
      </p:sp>
      <p:cxnSp>
        <p:nvCxnSpPr>
          <p:cNvPr id="32" name="Google Shape;578;p37">
            <a:extLst>
              <a:ext uri="{FF2B5EF4-FFF2-40B4-BE49-F238E27FC236}">
                <a16:creationId xmlns:a16="http://schemas.microsoft.com/office/drawing/2014/main" id="{2F821AFC-1669-FDFB-1133-85C2DA490197}"/>
              </a:ext>
            </a:extLst>
          </p:cNvPr>
          <p:cNvCxnSpPr/>
          <p:nvPr/>
        </p:nvCxnSpPr>
        <p:spPr>
          <a:xfrm rot="10800000">
            <a:off x="5575360" y="3067760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Google Shape;579;p37">
            <a:extLst>
              <a:ext uri="{FF2B5EF4-FFF2-40B4-BE49-F238E27FC236}">
                <a16:creationId xmlns:a16="http://schemas.microsoft.com/office/drawing/2014/main" id="{DE2FD470-5FA4-FBDA-7D9F-52BA5C239610}"/>
              </a:ext>
            </a:extLst>
          </p:cNvPr>
          <p:cNvSpPr txBox="1"/>
          <p:nvPr/>
        </p:nvSpPr>
        <p:spPr>
          <a:xfrm>
            <a:off x="5278552" y="3342415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Blender</a:t>
            </a:r>
            <a:endParaRPr sz="1800" b="1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4" name="Google Shape;580;p37">
            <a:extLst>
              <a:ext uri="{FF2B5EF4-FFF2-40B4-BE49-F238E27FC236}">
                <a16:creationId xmlns:a16="http://schemas.microsoft.com/office/drawing/2014/main" id="{466DD155-6890-663F-66EF-38E9FC0971A7}"/>
              </a:ext>
            </a:extLst>
          </p:cNvPr>
          <p:cNvCxnSpPr/>
          <p:nvPr/>
        </p:nvCxnSpPr>
        <p:spPr>
          <a:xfrm rot="10800000">
            <a:off x="7474049" y="2142090"/>
            <a:ext cx="0" cy="49860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Google Shape;581;p37">
            <a:extLst>
              <a:ext uri="{FF2B5EF4-FFF2-40B4-BE49-F238E27FC236}">
                <a16:creationId xmlns:a16="http://schemas.microsoft.com/office/drawing/2014/main" id="{53CEAFB0-FCB7-F35E-1E52-894E6C580766}"/>
              </a:ext>
            </a:extLst>
          </p:cNvPr>
          <p:cNvSpPr txBox="1"/>
          <p:nvPr/>
        </p:nvSpPr>
        <p:spPr>
          <a:xfrm>
            <a:off x="7239473" y="1531483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/>
                <a:ea typeface="Roboto Condensed"/>
                <a:cs typeface="Roboto Condensed"/>
                <a:sym typeface="Roboto Condensed"/>
              </a:rPr>
              <a:t>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5316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ABOUT TO-DO</a:t>
            </a:r>
            <a:endParaRPr spc="600"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597086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0" y="233161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233161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1786339" y="1663987"/>
            <a:ext cx="473400" cy="473400"/>
            <a:chOff x="1786339" y="1703401"/>
            <a:chExt cx="473400" cy="473400"/>
          </a:xfrm>
        </p:grpSpPr>
        <p:sp>
          <p:nvSpPr>
            <p:cNvPr id="612" name="Google Shape;612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814414" y="1663987"/>
            <a:ext cx="473400" cy="473400"/>
            <a:chOff x="3814414" y="1703401"/>
            <a:chExt cx="473400" cy="473400"/>
          </a:xfrm>
        </p:grpSpPr>
        <p:sp>
          <p:nvSpPr>
            <p:cNvPr id="615" name="Google Shape;615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842489" y="1663987"/>
            <a:ext cx="473400" cy="473400"/>
            <a:chOff x="5842489" y="1703401"/>
            <a:chExt cx="473400" cy="473400"/>
          </a:xfrm>
        </p:grpSpPr>
        <p:sp>
          <p:nvSpPr>
            <p:cNvPr id="618" name="Google Shape;618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6880814" y="3536886"/>
            <a:ext cx="473400" cy="473400"/>
            <a:chOff x="6880814" y="3576300"/>
            <a:chExt cx="473400" cy="473400"/>
          </a:xfrm>
        </p:grpSpPr>
        <p:sp>
          <p:nvSpPr>
            <p:cNvPr id="621" name="Google Shape;621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4852739" y="3536886"/>
            <a:ext cx="473400" cy="473400"/>
            <a:chOff x="4852739" y="3576300"/>
            <a:chExt cx="473400" cy="473400"/>
          </a:xfrm>
        </p:grpSpPr>
        <p:sp>
          <p:nvSpPr>
            <p:cNvPr id="624" name="Google Shape;624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2824664" y="3536886"/>
            <a:ext cx="473400" cy="473400"/>
            <a:chOff x="2824664" y="3576300"/>
            <a:chExt cx="473400" cy="473400"/>
          </a:xfrm>
        </p:grpSpPr>
        <p:sp>
          <p:nvSpPr>
            <p:cNvPr id="627" name="Google Shape;627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29" name="Google Shape;629;p38"/>
          <p:cNvSpPr txBox="1"/>
          <p:nvPr/>
        </p:nvSpPr>
        <p:spPr>
          <a:xfrm>
            <a:off x="1379850" y="111668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Better UI design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372273" y="118666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Pre-post processing</a:t>
            </a:r>
            <a:endParaRPr sz="15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5436010" y="111668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Better swervying</a:t>
            </a:r>
            <a:endParaRPr sz="1600"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2418175" y="402418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Adding controllers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4526079" y="4010286"/>
            <a:ext cx="111811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Image pre-processing</a:t>
            </a:r>
            <a:endParaRPr b="1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6474335" y="4024186"/>
            <a:ext cx="14221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</a:t>
            </a:r>
            <a:r>
              <a:rPr lang="en-IN" b="1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 application building</a:t>
            </a:r>
          </a:p>
        </p:txBody>
      </p:sp>
      <p:sp>
        <p:nvSpPr>
          <p:cNvPr id="635" name="Google Shape;635;p38"/>
          <p:cNvSpPr/>
          <p:nvPr/>
        </p:nvSpPr>
        <p:spPr>
          <a:xfrm>
            <a:off x="315223" y="584504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434</Words>
  <Application>Microsoft Office PowerPoint</Application>
  <PresentationFormat>On-screen Show (16:9)</PresentationFormat>
  <Paragraphs>114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Times New Roman</vt:lpstr>
      <vt:lpstr>Arvo</vt:lpstr>
      <vt:lpstr>Arial</vt:lpstr>
      <vt:lpstr>Roboto Condensed</vt:lpstr>
      <vt:lpstr>Calibri</vt:lpstr>
      <vt:lpstr>Wingdings</vt:lpstr>
      <vt:lpstr>Roboto Condensed Light</vt:lpstr>
      <vt:lpstr>Bahnschrift SemiBold SemiConden</vt:lpstr>
      <vt:lpstr>Salerio template</vt:lpstr>
      <vt:lpstr>AGRICULTURAL DRONE SIMULATOR</vt:lpstr>
      <vt:lpstr>PowerPoint Presentation</vt:lpstr>
      <vt:lpstr>PowerPoint Presentation</vt:lpstr>
      <vt:lpstr>INTRODUCTION</vt:lpstr>
      <vt:lpstr>BENEFITS TO FARMERS</vt:lpstr>
      <vt:lpstr>ADVANTAGES OF SIMULATOR APP</vt:lpstr>
      <vt:lpstr>LIMITATIONS</vt:lpstr>
      <vt:lpstr>REQUIREMENTS</vt:lpstr>
      <vt:lpstr>ABOUT TO-DO</vt:lpstr>
      <vt:lpstr>EXPERIENCE</vt:lpstr>
      <vt:lpstr>TEAM PRESENTATION</vt:lpstr>
      <vt:lpstr>THANKS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DRONE SIMULATOR</dc:title>
  <dc:creator>Sudip Prusty</dc:creator>
  <cp:lastModifiedBy>Sudip Prusty</cp:lastModifiedBy>
  <cp:revision>11</cp:revision>
  <dcterms:modified xsi:type="dcterms:W3CDTF">2023-04-07T05:55:01Z</dcterms:modified>
</cp:coreProperties>
</file>