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847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31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E0871C-4E23-49EB-A98D-0456C00E8B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covid19-in-india/data?select=population_india_census2011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448" y="162316"/>
            <a:ext cx="9144000" cy="332364"/>
          </a:xfrm>
        </p:spPr>
        <p:txBody>
          <a:bodyPr>
            <a:noAutofit/>
          </a:bodyPr>
          <a:lstStyle/>
          <a:p>
            <a:r>
              <a:rPr lang="en-US" sz="1800" dirty="0" smtClean="0"/>
              <a:t>DELHI COVID-19 </a:t>
            </a:r>
            <a:r>
              <a:rPr lang="en-US" sz="1800" dirty="0" smtClean="0"/>
              <a:t>DASHBOARD FOR HONBLE. CM- </a:t>
            </a:r>
            <a:r>
              <a:rPr lang="en-US" sz="1800" dirty="0" smtClean="0"/>
              <a:t>DELHI  --- 07 JULY 2020     INDIA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153" y="706581"/>
            <a:ext cx="10458450" cy="60017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615143"/>
            <a:ext cx="11912138" cy="60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448" y="162316"/>
            <a:ext cx="9144000" cy="332364"/>
          </a:xfrm>
        </p:spPr>
        <p:txBody>
          <a:bodyPr>
            <a:noAutofit/>
          </a:bodyPr>
          <a:lstStyle/>
          <a:p>
            <a:r>
              <a:rPr lang="en-US" sz="1800" dirty="0" smtClean="0"/>
              <a:t>DELHI COVID-19 </a:t>
            </a:r>
            <a:r>
              <a:rPr lang="en-US" sz="1800" dirty="0" smtClean="0"/>
              <a:t>DASHBOARD FOR HONBLE. </a:t>
            </a:r>
            <a:r>
              <a:rPr lang="en-US" sz="1800" dirty="0" smtClean="0"/>
              <a:t>CM (DELHI)  --- 07 JULY 2020     INDIA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14" y="494681"/>
            <a:ext cx="12011891" cy="621369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574957"/>
            <a:ext cx="11837324" cy="3665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5106" y="4779819"/>
            <a:ext cx="67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THANK YOU!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516" y="5685905"/>
            <a:ext cx="798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Source: </a:t>
            </a:r>
            <a:r>
              <a:rPr lang="en-US" sz="1400" dirty="0">
                <a:hlinkClick r:id="rId3" tooltip="COVID-19 in India | Kaggle"/>
              </a:rPr>
              <a:t>COVID-19 in India | </a:t>
            </a:r>
            <a:r>
              <a:rPr lang="en-US" sz="1400" b="1" dirty="0" smtClean="0">
                <a:hlinkClick r:id="rId3" tooltip="COVID-19 in India | Kaggle"/>
              </a:rPr>
              <a:t>Kagg</a:t>
            </a:r>
            <a:r>
              <a:rPr lang="en-US" sz="1400" dirty="0" smtClean="0">
                <a:hlinkClick r:id="rId3" tooltip="COVID-19 in India | Kaggle"/>
              </a:rPr>
              <a:t>le</a:t>
            </a:r>
            <a:r>
              <a:rPr lang="en-US" sz="1400" dirty="0" smtClean="0"/>
              <a:t> 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"/>
              </a:rPr>
              <a:t>www.kaggle.com</a:t>
            </a:r>
            <a:r>
              <a:rPr lang="en-US" sz="1400" dirty="0" smtClean="0"/>
              <a:t>   (Updated till 05 JULY 2020)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8516" y="6092919"/>
            <a:ext cx="888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Prepared under the guidance of Management Dept. Lovely Professional University, Jalandhar, India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5263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52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Wingdings</vt:lpstr>
      <vt:lpstr>Wingdings 3</vt:lpstr>
      <vt:lpstr>Slice</vt:lpstr>
      <vt:lpstr>DELHI COVID-19 DASHBOARD FOR HONBLE. CM- DELHI  --- 07 JULY 2020     INDIA</vt:lpstr>
      <vt:lpstr>DELHI COVID-19 DASHBOARD FOR HONBLE. CM (DELHI)  --- 07 JULY 2020     INDIA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 FOR HONBLE. CM- DELHI</dc:title>
  <dc:creator>SUDIP SINGH</dc:creator>
  <cp:lastModifiedBy>SUDIP SINGH</cp:lastModifiedBy>
  <cp:revision>7</cp:revision>
  <dcterms:created xsi:type="dcterms:W3CDTF">2020-07-07T13:11:57Z</dcterms:created>
  <dcterms:modified xsi:type="dcterms:W3CDTF">2020-07-07T13:41:59Z</dcterms:modified>
</cp:coreProperties>
</file>