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14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1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0847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9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311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9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4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1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6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5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3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7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871C-4E23-49EB-A98D-0456C00E8B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6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E0871C-4E23-49EB-A98D-0456C00E8BD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2005DC-1E37-4397-9CEE-0344DD73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95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" TargetMode="External"/><Relationship Id="rId2" Type="http://schemas.openxmlformats.org/officeDocument/2006/relationships/hyperlink" Target="https://www.kaggle.com/sudalairajkumar/covid19-in-india/data?select=population_india_census2011.cs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197" y="0"/>
            <a:ext cx="9144000" cy="332364"/>
          </a:xfrm>
        </p:spPr>
        <p:txBody>
          <a:bodyPr>
            <a:noAutofit/>
          </a:bodyPr>
          <a:lstStyle/>
          <a:p>
            <a:pPr algn="ctr"/>
            <a:r>
              <a:rPr lang="en-IN" sz="1600" b="1" dirty="0"/>
              <a:t>COVID PRESENT STATE: INDIA </a:t>
            </a:r>
            <a:r>
              <a:rPr lang="en-IN" sz="1600" b="1" dirty="0" smtClean="0"/>
              <a:t> </a:t>
            </a:r>
            <a:r>
              <a:rPr lang="en-IN" sz="1600" b="1" dirty="0"/>
              <a:t>(DATA TILL 03.07.2020</a:t>
            </a:r>
            <a:r>
              <a:rPr lang="en-IN" sz="1600" b="1" dirty="0" smtClean="0"/>
              <a:t>)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4153" y="706581"/>
            <a:ext cx="10458450" cy="600178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" y="332365"/>
            <a:ext cx="11205558" cy="637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1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197" y="0"/>
            <a:ext cx="9144000" cy="332364"/>
          </a:xfrm>
        </p:spPr>
        <p:txBody>
          <a:bodyPr>
            <a:noAutofit/>
          </a:bodyPr>
          <a:lstStyle/>
          <a:p>
            <a:pPr algn="ctr"/>
            <a:r>
              <a:rPr lang="en-IN" sz="1600" b="1" dirty="0"/>
              <a:t>COVID PRESENT STATE: </a:t>
            </a:r>
            <a:r>
              <a:rPr lang="en-IN" sz="1600" b="1" dirty="0" smtClean="0"/>
              <a:t>PUNJAB  </a:t>
            </a:r>
            <a:r>
              <a:rPr lang="en-IN" sz="1600" b="1" dirty="0"/>
              <a:t>(DATA TILL 03.07.2020</a:t>
            </a:r>
            <a:r>
              <a:rPr lang="en-IN" sz="1600" b="1" dirty="0" smtClean="0"/>
              <a:t>)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4153" y="706581"/>
            <a:ext cx="10458450" cy="600178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3" y="332364"/>
            <a:ext cx="11263745" cy="63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950" y="0"/>
            <a:ext cx="11338559" cy="332364"/>
          </a:xfrm>
        </p:spPr>
        <p:txBody>
          <a:bodyPr>
            <a:noAutofit/>
          </a:bodyPr>
          <a:lstStyle/>
          <a:p>
            <a:pPr algn="ctr"/>
            <a:r>
              <a:rPr lang="en-IN" sz="1600" b="1" dirty="0" smtClean="0"/>
              <a:t>CORRELATAION HEATMAP FOR COVID-19 PARAMETERS &amp; CASES PREDICTED (DATA TILL </a:t>
            </a:r>
            <a:r>
              <a:rPr lang="en-IN" sz="1600" b="1" dirty="0"/>
              <a:t>03.07.2020</a:t>
            </a:r>
            <a:r>
              <a:rPr lang="en-IN" sz="1600" b="1" dirty="0" smtClean="0"/>
              <a:t>)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4153" y="706581"/>
            <a:ext cx="10458450" cy="600178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50" y="332364"/>
            <a:ext cx="11338560" cy="63760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9789" y="3507971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</a:rPr>
              <a:t>INDIA </a:t>
            </a:r>
            <a:r>
              <a:rPr lang="en-US" sz="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1543" y="5480858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</a:rPr>
              <a:t>PUNJAB </a:t>
            </a:r>
            <a:r>
              <a:rPr lang="en-US" sz="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endParaRPr lang="en-US" sz="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96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950" y="0"/>
            <a:ext cx="11338559" cy="332364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/>
              <a:t>ARIMA MODEL FOR CONFIMED AND CURED CASES PREDICTION ON A FUTURE DATE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4153" y="706581"/>
            <a:ext cx="10458450" cy="600178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9789" y="3507971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</a:rPr>
              <a:t>INDIA </a:t>
            </a:r>
            <a:r>
              <a:rPr lang="en-US" sz="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1543" y="5480858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</a:rPr>
              <a:t>PUNJAB </a:t>
            </a:r>
            <a:r>
              <a:rPr lang="en-US" sz="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endParaRPr lang="en-US" sz="8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337302"/>
            <a:ext cx="11504815" cy="63710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29403" y="850669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</a:rPr>
              <a:t>Confirmed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37605" y="1792778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</a:rPr>
              <a:t>Cured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3105" y="2150225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</a:rPr>
              <a:t>Confirmed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 flipV="1">
            <a:off x="2976410" y="2222183"/>
            <a:ext cx="215444" cy="71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8803178" y="1066113"/>
            <a:ext cx="340822" cy="976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8803178" y="2150225"/>
            <a:ext cx="340822" cy="976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5922817" y="1017278"/>
            <a:ext cx="340822" cy="976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>
            <a:off x="5922817" y="2160278"/>
            <a:ext cx="340822" cy="976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3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950" y="0"/>
            <a:ext cx="11338559" cy="332364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/>
              <a:t>ARIMA MODEL FOR CONFIMED AND CURED CASES PREDICTION ON A FUTURE DATE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4153" y="706581"/>
            <a:ext cx="10458450" cy="600178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9789" y="3507971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</a:rPr>
              <a:t>INDIA </a:t>
            </a:r>
            <a:r>
              <a:rPr lang="en-US" sz="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1543" y="5480858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</a:rPr>
              <a:t>PUNJAB </a:t>
            </a:r>
            <a:r>
              <a:rPr lang="en-US" sz="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endParaRPr lang="en-US" sz="800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332364"/>
            <a:ext cx="11479876" cy="63760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7564" y="1346662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</a:rPr>
              <a:t>CURED </a:t>
            </a:r>
            <a:r>
              <a:rPr lang="en-US" sz="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2628046" y="1562106"/>
            <a:ext cx="58189" cy="182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448" y="162316"/>
            <a:ext cx="9144000" cy="332364"/>
          </a:xfrm>
        </p:spPr>
        <p:txBody>
          <a:bodyPr>
            <a:noAutofit/>
          </a:bodyPr>
          <a:lstStyle/>
          <a:p>
            <a:pPr algn="ctr"/>
            <a:r>
              <a:rPr lang="en-US" sz="1800" dirty="0" smtClean="0"/>
              <a:t>CLASSIFIER: </a:t>
            </a:r>
            <a:r>
              <a:rPr lang="en-US" sz="1800" dirty="0"/>
              <a:t>COVID VERSUS </a:t>
            </a:r>
            <a:r>
              <a:rPr lang="en-US" sz="1800" dirty="0" smtClean="0"/>
              <a:t>FLU AND STATE OF THE WORLD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14" y="494681"/>
            <a:ext cx="12011891" cy="621369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95106" y="4779819"/>
            <a:ext cx="671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dirty="0" smtClean="0"/>
              <a:t>THANK </a:t>
            </a:r>
            <a:r>
              <a:rPr lang="en-US" dirty="0" smtClean="0"/>
              <a:t>YOU!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516" y="5685905"/>
            <a:ext cx="798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Source: </a:t>
            </a:r>
            <a:r>
              <a:rPr lang="en-US" sz="1400" dirty="0">
                <a:hlinkClick r:id="rId2" tooltip="COVID-19 in India | Kaggle"/>
              </a:rPr>
              <a:t>COVID-19 in India | </a:t>
            </a:r>
            <a:r>
              <a:rPr lang="en-US" sz="1400" b="1" dirty="0" smtClean="0">
                <a:hlinkClick r:id="rId2" tooltip="COVID-19 in India | Kaggle"/>
              </a:rPr>
              <a:t>Kagg</a:t>
            </a:r>
            <a:r>
              <a:rPr lang="en-US" sz="1400" dirty="0" smtClean="0">
                <a:hlinkClick r:id="rId2" tooltip="COVID-19 in India | Kaggle"/>
              </a:rPr>
              <a:t>le</a:t>
            </a:r>
            <a:r>
              <a:rPr lang="en-US" sz="1400" dirty="0" smtClean="0"/>
              <a:t>  </a:t>
            </a:r>
            <a:r>
              <a:rPr lang="en-US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3"/>
              </a:rPr>
              <a:t>www.kaggle.com</a:t>
            </a:r>
            <a:r>
              <a:rPr lang="en-US" sz="1400" dirty="0" smtClean="0"/>
              <a:t>   (Updated till </a:t>
            </a:r>
            <a:r>
              <a:rPr lang="en-US" sz="1400" dirty="0" smtClean="0"/>
              <a:t>03 </a:t>
            </a:r>
            <a:r>
              <a:rPr lang="en-US" sz="1400" dirty="0" smtClean="0"/>
              <a:t>JULY 2020)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8516" y="6092919"/>
            <a:ext cx="888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Prepared under the guidance of Management Dept. Lovely Professional University, Jalandhar, India 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007" y="617393"/>
            <a:ext cx="7514705" cy="36256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4428" y="3601526"/>
            <a:ext cx="1685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</a:rPr>
              <a:t>AGE GROUPS (BINS OF SIZE 20)</a:t>
            </a:r>
            <a:endParaRPr lang="en-US" sz="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2637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374</TotalTime>
  <Words>120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Wingdings</vt:lpstr>
      <vt:lpstr>Wingdings 3</vt:lpstr>
      <vt:lpstr>Slice</vt:lpstr>
      <vt:lpstr>COVID PRESENT STATE: INDIA  (DATA TILL 03.07.2020)</vt:lpstr>
      <vt:lpstr>COVID PRESENT STATE: PUNJAB  (DATA TILL 03.07.2020)</vt:lpstr>
      <vt:lpstr>CORRELATAION HEATMAP FOR COVID-19 PARAMETERS &amp; CASES PREDICTED (DATA TILL 03.07.2020)</vt:lpstr>
      <vt:lpstr>ARIMA MODEL FOR CONFIMED AND CURED CASES PREDICTION ON A FUTURE DATE</vt:lpstr>
      <vt:lpstr>ARIMA MODEL FOR CONFIMED AND CURED CASES PREDICTION ON A FUTURE DATE</vt:lpstr>
      <vt:lpstr>CLASSIFIER: COVID VERSUS FLU AND STATE OF THE WORLD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DASHBOARD FOR HONBLE. CM- DELHI</dc:title>
  <dc:creator>SUDIP SINGH</dc:creator>
  <cp:lastModifiedBy>SUDIP SINGH</cp:lastModifiedBy>
  <cp:revision>17</cp:revision>
  <dcterms:created xsi:type="dcterms:W3CDTF">2020-07-07T13:11:57Z</dcterms:created>
  <dcterms:modified xsi:type="dcterms:W3CDTF">2020-07-12T22:05:13Z</dcterms:modified>
</cp:coreProperties>
</file>