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62" r:id="rId6"/>
    <p:sldId id="274" r:id="rId7"/>
    <p:sldId id="263" r:id="rId8"/>
    <p:sldId id="275" r:id="rId9"/>
    <p:sldId id="276" r:id="rId10"/>
    <p:sldId id="277" r:id="rId11"/>
    <p:sldId id="268" r:id="rId12"/>
    <p:sldId id="27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3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1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615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38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477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3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6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28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65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6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30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3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0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0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8597F-C1BA-46C0-A704-F5647658E564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80C514-3F6E-456B-BEC2-5934CA6BF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1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EF4E-EE69-EA28-19B7-96FBDBC3D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9" y="664196"/>
            <a:ext cx="10058401" cy="2262781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solidFill>
                  <a:schemeClr val="tx2">
                    <a:lumMod val="75000"/>
                  </a:schemeClr>
                </a:solidFill>
                <a:effectLst/>
                <a:latin typeface="Söhne"/>
                <a:ea typeface="Calibri" panose="020F0502020204030204" pitchFamily="34" charset="0"/>
                <a:cs typeface="Times New Roman" panose="02020603050405020304" pitchFamily="18" charset="0"/>
              </a:rPr>
              <a:t>AUTHENTICATION OF PRODUCT &amp; COUNTERFEITS DETECTION USING BLOCKCHAIN</a:t>
            </a:r>
            <a:endParaRPr lang="en-IN" sz="3200" dirty="0">
              <a:solidFill>
                <a:schemeClr val="tx2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9293A-212D-F738-3CC2-050C02A6E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2235" y="3755400"/>
            <a:ext cx="10058400" cy="226278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SUBMITTED BY											    SUPERVISOR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PRAYAG DEY (10271022020)									Mrs. ARPITA NATH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ANANYA KUNDU (10271022026)						  	    (ASSISTANT PROFESSOR)</a:t>
            </a: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SUDIPA BISWAS (10271022027)</a:t>
            </a:r>
          </a:p>
        </p:txBody>
      </p:sp>
    </p:spTree>
    <p:extLst>
      <p:ext uri="{BB962C8B-B14F-4D97-AF65-F5344CB8AC3E}">
        <p14:creationId xmlns:p14="http://schemas.microsoft.com/office/powerpoint/2010/main" val="103021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1870-3CB2-35DA-9D14-58D10B4A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29" y="0"/>
            <a:ext cx="9464843" cy="4919038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PRODUCT VERIFY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1C294-B155-5CF7-DBE3-5B25E39E4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349624"/>
            <a:ext cx="11331387" cy="65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6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306" y="1"/>
            <a:ext cx="10312306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PRODUCT INFO (VERIFYING SCENARIO)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3E690-D61E-F839-A123-925FE8B10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7" y="376518"/>
            <a:ext cx="11170024" cy="648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6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82" y="1"/>
            <a:ext cx="10357130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PRODUCT BUY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18F4C7-15F7-5A99-8791-CB26985D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88" y="478610"/>
            <a:ext cx="11376212" cy="63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74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588" y="1"/>
            <a:ext cx="10384024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PRODUCT BUYING SCENARIO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54E50-2384-5677-8C5F-D8176D6F0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358588"/>
            <a:ext cx="11349318" cy="65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2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B8A5-0778-2CCA-6541-B00BEE3B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LIMITATIONS &amp;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061E-E3A0-3610-BB1D-C0B307410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Integration Challenges</a:t>
            </a: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Scalability</a:t>
            </a: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Costs</a:t>
            </a: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Smart Contract Vulnerabilities</a:t>
            </a: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Security Vulnerabilities</a:t>
            </a: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Local Blockchain Infrastructure Limitation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49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CA0A-8FE5-0B05-3CA9-B771CB13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89FC-1A29-7C62-7BAA-3D34DFD6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Exploration of potential advancements, including integration with AI and IoT devices.</a:t>
            </a:r>
          </a:p>
          <a:p>
            <a: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Enhancements in user experience and interfaces.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r>
              <a:rPr lang="en-US" b="1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Consideration of interoperability with other blockchain networks.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Possible integration of a ‘Seller Section’.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Generation of a distinct QR code for each product.</a:t>
            </a:r>
            <a:endParaRPr lang="en-IN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84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D2E6-E25E-1909-B82B-4BF7A21D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2C55-229D-1712-AEA2-BE88ED1F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Revolutionary Solution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Enhancing Supply Chain Security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User-Centric Approach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Future Innovation and Collaboration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76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73D4-63A3-B5B2-486D-DBD5F779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99" y="2913529"/>
            <a:ext cx="10034401" cy="404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öhne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336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D308-6006-9C2D-CF70-77F03E08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sz="40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DESCRIPTION OF THE PROJECT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3653-81DF-767E-2225-D47E02C9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68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PROBLEM STATEMENT</a:t>
            </a:r>
            <a:endParaRPr lang="en-US" b="1" i="0" dirty="0">
              <a:solidFill>
                <a:schemeClr val="tx2">
                  <a:lumMod val="75000"/>
                </a:schemeClr>
              </a:solidFill>
              <a:effectLst/>
              <a:latin typeface="Söhne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Authentication of products and identification of counterfeits without third-party involvement</a:t>
            </a:r>
            <a:endParaRPr lang="en-US" b="0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APPROACH TO THE SOLUTION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We are proposing a decentralized app so that the consumers don't have to rely on the word of mouth of the seller but the product itself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WHY BLOCKCHAIN?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Block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chain technology is immutable (Secure).</a:t>
            </a:r>
            <a:endParaRPr lang="en-US" sz="1800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TECHNOLOGIES INVOLVED</a:t>
            </a:r>
          </a:p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Solidity, React, Web3.js, Truffle, MetaMask, Ganache 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88338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730F-4560-A7F0-1BF0-08D24DB9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DETAILS OF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23413-7BF0-DBA7-9754-97910BD8C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494" y="2133600"/>
            <a:ext cx="8915400" cy="37776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Solidity:-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Programming Language used for creating smart contracts for Ethereum blockchain.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React.js:-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front-end JavaScript library for building user interfaces based on components.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Web3.js:-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collection of libraries that allow you to interact with a local or remote Ethereum node, using a HTTP or IPC connection.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Truffle:-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Söhne"/>
                <a:ea typeface="Roboto"/>
                <a:cs typeface="Roboto"/>
                <a:sym typeface="Roboto"/>
              </a:rPr>
              <a:t>Framework for compilation and deployment of smart contracts.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MetaMask:-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A cryptocurrency wallet used to interact with the Ethereum blockchain. 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öhne"/>
            </a:endParaRPr>
          </a:p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Ganache:-</a:t>
            </a:r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 personal blockchain for Ethereum application development.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760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64C9-DD05-A934-3B3C-5F603D91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357" y="619999"/>
            <a:ext cx="8911687" cy="128089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DESCRIPTION OF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530289-5BB0-EF70-3AD3-35E9B796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02" y="1905000"/>
            <a:ext cx="5275292" cy="377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A3BB86-2538-FB2F-AE0E-C3B9E357AF6E}"/>
              </a:ext>
            </a:extLst>
          </p:cNvPr>
          <p:cNvSpPr txBox="1"/>
          <p:nvPr/>
        </p:nvSpPr>
        <p:spPr>
          <a:xfrm>
            <a:off x="2357718" y="3055461"/>
            <a:ext cx="148814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Owner can add a new product and also view it.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F15E6-AE88-646E-51C8-B20407C8BF84}"/>
              </a:ext>
            </a:extLst>
          </p:cNvPr>
          <p:cNvSpPr txBox="1"/>
          <p:nvPr/>
        </p:nvSpPr>
        <p:spPr>
          <a:xfrm>
            <a:off x="9620437" y="2501463"/>
            <a:ext cx="1754467" cy="23083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User can verify the product using the product ID and can also buy it. (without any third-party involvement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96D0627-DBEA-6BEA-FA49-6069A4087E89}"/>
              </a:ext>
            </a:extLst>
          </p:cNvPr>
          <p:cNvSpPr/>
          <p:nvPr/>
        </p:nvSpPr>
        <p:spPr>
          <a:xfrm>
            <a:off x="3845860" y="2061881"/>
            <a:ext cx="376516" cy="3460377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79E56CD-C9AB-6EB2-D94E-0544E26461FB}"/>
              </a:ext>
            </a:extLst>
          </p:cNvPr>
          <p:cNvSpPr/>
          <p:nvPr/>
        </p:nvSpPr>
        <p:spPr>
          <a:xfrm>
            <a:off x="9215718" y="2061881"/>
            <a:ext cx="376516" cy="346037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04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241E-D0C0-CA85-E08C-CAF384B5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161" y="0"/>
            <a:ext cx="8911687" cy="1280890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>
                <a:solidFill>
                  <a:schemeClr val="tx2">
                    <a:lumMod val="75000"/>
                  </a:schemeClr>
                </a:solidFill>
                <a:latin typeface="Söhne"/>
              </a:rPr>
              <a:t>WORKING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1870-3CB2-35DA-9D14-58D10B4A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25" y="573741"/>
            <a:ext cx="9630988" cy="5337481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HOME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1C294-B155-5CF7-DBE3-5B25E39E4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946778"/>
            <a:ext cx="11394142" cy="644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256" y="1"/>
            <a:ext cx="9901356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LOG IN SCENARIO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009DB-B793-4896-1D98-6982EDE9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5" y="340660"/>
            <a:ext cx="11385176" cy="65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3671" y="1"/>
            <a:ext cx="10150941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ADD PRODUCT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6B22A-F00E-8F7E-1C58-223E109B1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30" y="268941"/>
            <a:ext cx="11259670" cy="658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694" y="1"/>
            <a:ext cx="10410918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PRODUCT ADDING SCENARIO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26793A-DA27-485E-465C-1D0743464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76" y="379566"/>
            <a:ext cx="11322424" cy="647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3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982B-BB03-27ED-A362-5CFDDD1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388" y="1"/>
            <a:ext cx="10079224" cy="5911222"/>
          </a:xfrm>
        </p:spPr>
        <p:txBody>
          <a:bodyPr/>
          <a:lstStyle/>
          <a:p>
            <a:r>
              <a:rPr lang="en-IN" b="1" dirty="0">
                <a:solidFill>
                  <a:schemeClr val="bg2">
                    <a:lumMod val="25000"/>
                  </a:schemeClr>
                </a:solidFill>
                <a:latin typeface="Söhne"/>
              </a:rPr>
              <a:t>PRODUCT LIST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015BE-0AF3-16CC-64D8-B4B141132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65" y="537882"/>
            <a:ext cx="11421035" cy="632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182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163</TotalTime>
  <Words>375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Roboto</vt:lpstr>
      <vt:lpstr>Söhne</vt:lpstr>
      <vt:lpstr>Wingdings 3</vt:lpstr>
      <vt:lpstr>Wisp</vt:lpstr>
      <vt:lpstr>AUTHENTICATION OF PRODUCT &amp; COUNTERFEITS DETECTION USING BLOCKCHAIN</vt:lpstr>
      <vt:lpstr>DESCRIPTION OF THE PROJECT</vt:lpstr>
      <vt:lpstr>DETAILS OF TECHNOLOGIES</vt:lpstr>
      <vt:lpstr>DESCRIPTION OF THE SOLUTION</vt:lpstr>
      <vt:lpstr>WORKING PROTOTYPE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&amp; CONSIDERATIONS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OF PRODUCT &amp; COUNTERFEITS DETECTION USING BLOCKCHAIN (AuthDApp)</dc:title>
  <dc:creator>Ananya Kundu</dc:creator>
  <cp:lastModifiedBy>Piku Biswas</cp:lastModifiedBy>
  <cp:revision>10</cp:revision>
  <dcterms:created xsi:type="dcterms:W3CDTF">2023-11-25T13:04:04Z</dcterms:created>
  <dcterms:modified xsi:type="dcterms:W3CDTF">2023-12-01T07:58:43Z</dcterms:modified>
</cp:coreProperties>
</file>