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8" r:id="rId5"/>
    <p:sldId id="263" r:id="rId6"/>
    <p:sldId id="269" r:id="rId7"/>
    <p:sldId id="265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D5FF"/>
    <a:srgbClr val="FF9933"/>
    <a:srgbClr val="976047"/>
    <a:srgbClr val="D09F6E"/>
    <a:srgbClr val="003635"/>
    <a:srgbClr val="008A3E"/>
    <a:srgbClr val="9EFF29"/>
    <a:srgbClr val="600000"/>
    <a:srgbClr val="719DFF"/>
    <a:srgbClr val="81B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474" autoAdjust="0"/>
  </p:normalViewPr>
  <p:slideViewPr>
    <p:cSldViewPr snapToGrid="0">
      <p:cViewPr varScale="1">
        <p:scale>
          <a:sx n="71" d="100"/>
          <a:sy n="71" d="100"/>
        </p:scale>
        <p:origin x="1140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3284" y="2713703"/>
            <a:ext cx="5582265" cy="1319981"/>
          </a:xfrm>
          <a:noFill/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910" y="2053717"/>
            <a:ext cx="5611762" cy="571497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48" y="272844"/>
            <a:ext cx="8259098" cy="641277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827" y="1283110"/>
            <a:ext cx="8229600" cy="3487991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048" y="436033"/>
            <a:ext cx="6444815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8" y="1209366"/>
            <a:ext cx="6415548" cy="350862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3" y="294967"/>
            <a:ext cx="8093365" cy="636963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5227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2467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5227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2467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88515" y="833527"/>
            <a:ext cx="8098162" cy="13090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</a:t>
            </a:r>
            <a:r>
              <a:rPr lang="en-US" sz="4800" dirty="0" smtClean="0"/>
              <a:t>Data Science</a:t>
            </a:r>
            <a:br>
              <a:rPr lang="en-US" sz="4800" dirty="0" smtClean="0"/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3012" y="2323692"/>
            <a:ext cx="5228954" cy="2002419"/>
          </a:xfrm>
        </p:spPr>
        <p:txBody>
          <a:bodyPr>
            <a:normAutofit/>
          </a:bodyPr>
          <a:lstStyle/>
          <a:p>
            <a:pPr algn="ctr">
              <a:lnSpc>
                <a:spcPts val="3200"/>
              </a:lnSpc>
              <a:spcBef>
                <a:spcPts val="0"/>
              </a:spcBef>
            </a:pPr>
            <a:r>
              <a:rPr lang="en-US" sz="1600" dirty="0" smtClean="0"/>
              <a:t>Prepared by    </a:t>
            </a:r>
            <a:endParaRPr lang="en-US" sz="1600" dirty="0"/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sz="1600" dirty="0" smtClean="0">
                <a:latin typeface="Edwardian Script ITC" panose="030303020407070D0804" pitchFamily="66" charset="0"/>
              </a:rPr>
              <a:t>                                    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Edwardian Script ITC" panose="030303020407070D0804" pitchFamily="66" charset="0"/>
              </a:rPr>
              <a:t>Sudip Samanta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sz="1800" dirty="0" smtClean="0">
                <a:latin typeface="+mj-lt"/>
              </a:rPr>
              <a:t>                              </a:t>
            </a:r>
            <a:r>
              <a:rPr lang="en-US" sz="1400" dirty="0" smtClean="0">
                <a:latin typeface="+mj-lt"/>
              </a:rPr>
              <a:t>Assistant Professor</a:t>
            </a: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en-US" sz="2000" dirty="0" smtClean="0">
                <a:latin typeface="+mj-lt"/>
              </a:rPr>
              <a:t>               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Brainware University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Edwardian Script ITC" panose="030303020407070D08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603" y="4427833"/>
            <a:ext cx="476397" cy="2299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740" y="143309"/>
            <a:ext cx="442950" cy="427057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" y="272844"/>
            <a:ext cx="7742547" cy="6378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Data Science tutor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26634"/>
            <a:ext cx="9144000" cy="39168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245" y="4771101"/>
            <a:ext cx="548816" cy="264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280" y="162955"/>
            <a:ext cx="444781" cy="42882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420665"/>
            <a:ext cx="6444815" cy="725349"/>
          </a:xfrm>
        </p:spPr>
        <p:txBody>
          <a:bodyPr>
            <a:normAutofit/>
          </a:bodyPr>
          <a:lstStyle/>
          <a:p>
            <a:r>
              <a:rPr lang="en-US" dirty="0" err="1" smtClean="0"/>
              <a:t>Evalution</a:t>
            </a:r>
            <a:r>
              <a:rPr lang="en-US" dirty="0" smtClean="0"/>
              <a:t> of Data Science</a:t>
            </a:r>
            <a:endParaRPr lang="en-US" dirty="0"/>
          </a:p>
        </p:txBody>
      </p:sp>
      <p:pic>
        <p:nvPicPr>
          <p:cNvPr id="6" name="Picture 2" descr="Data Science tutoria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8694"/>
            <a:ext cx="6769633" cy="3902240"/>
          </a:xfrm>
          <a:prstGeom prst="rect">
            <a:avLst/>
          </a:prstGeom>
          <a:noFill/>
          <a:ln>
            <a:noFill/>
          </a:ln>
          <a:effectLst>
            <a:outerShdw dir="18900000" sy="23000" kx="-1200000" algn="bl" rotWithShape="0">
              <a:prstClr val="black">
                <a:alpha val="20000"/>
              </a:prstClr>
            </a:outerShdw>
            <a:softEdge rad="12700"/>
          </a:effectLst>
          <a:ex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184" y="4896570"/>
            <a:ext cx="548816" cy="2648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740" y="206254"/>
            <a:ext cx="444781" cy="42882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374" y="4834004"/>
            <a:ext cx="455626" cy="2198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280" y="162955"/>
            <a:ext cx="444781" cy="42882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629" y="4834004"/>
            <a:ext cx="548816" cy="2648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25" y="1470212"/>
            <a:ext cx="7153124" cy="3363792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-583022" y="162955"/>
            <a:ext cx="7906871" cy="959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           </a:t>
            </a:r>
            <a:r>
              <a:rPr lang="en-US" sz="3400" dirty="0" smtClean="0"/>
              <a:t>Data Science Roles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6025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3788" y="-52434"/>
            <a:ext cx="6444815" cy="725349"/>
          </a:xfrm>
        </p:spPr>
        <p:txBody>
          <a:bodyPr/>
          <a:lstStyle/>
          <a:p>
            <a:r>
              <a:rPr lang="en-US" dirty="0" smtClean="0"/>
              <a:t>Stages in Data Science Projects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330" y="95830"/>
            <a:ext cx="487636" cy="42882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629" y="4834004"/>
            <a:ext cx="548816" cy="2648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59" y="1101947"/>
            <a:ext cx="6831106" cy="399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6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6" y="0"/>
            <a:ext cx="5706599" cy="725349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Application of Data Science in Various Field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6" y="1066283"/>
            <a:ext cx="7032854" cy="39559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5" y="80748"/>
            <a:ext cx="444781" cy="42882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5629" y="4834004"/>
            <a:ext cx="548816" cy="26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6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0329"/>
            <a:ext cx="6686863" cy="704182"/>
          </a:xfrm>
        </p:spPr>
        <p:txBody>
          <a:bodyPr/>
          <a:lstStyle/>
          <a:p>
            <a:r>
              <a:rPr lang="en-US" dirty="0" smtClean="0"/>
              <a:t>Data Security issues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65" y="1218351"/>
            <a:ext cx="6549281" cy="37480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5" y="80748"/>
            <a:ext cx="444781" cy="42882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5629" y="4834004"/>
            <a:ext cx="548816" cy="26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4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</Words>
  <Application>Microsoft Office PowerPoint</Application>
  <PresentationFormat>On-screen Show (16:9)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Edwardian Script ITC</vt:lpstr>
      <vt:lpstr>Office Theme</vt:lpstr>
      <vt:lpstr>            Data Science </vt:lpstr>
      <vt:lpstr>Introduction to Data Science</vt:lpstr>
      <vt:lpstr>Evalution of Data Science</vt:lpstr>
      <vt:lpstr>PowerPoint Presentation</vt:lpstr>
      <vt:lpstr>Stages in Data Science Projects</vt:lpstr>
      <vt:lpstr>Application of Data Science in Various Field</vt:lpstr>
      <vt:lpstr>Data Security issues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2023-02-21T05:22:27Z</dcterms:modified>
</cp:coreProperties>
</file>