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9" r:id="rId5"/>
    <p:sldId id="271" r:id="rId6"/>
    <p:sldId id="270" r:id="rId7"/>
    <p:sldId id="263" r:id="rId8"/>
    <p:sldId id="273" r:id="rId9"/>
    <p:sldId id="265" r:id="rId10"/>
    <p:sldId id="266" r:id="rId11"/>
    <p:sldId id="264" r:id="rId12"/>
    <p:sldId id="274" r:id="rId13"/>
    <p:sldId id="275" r:id="rId14"/>
    <p:sldId id="26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9933"/>
    <a:srgbClr val="976047"/>
    <a:srgbClr val="D09F6E"/>
    <a:srgbClr val="003635"/>
    <a:srgbClr val="008A3E"/>
    <a:srgbClr val="9EFF29"/>
    <a:srgbClr val="600000"/>
    <a:srgbClr val="719DFF"/>
    <a:srgbClr val="81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6328" autoAdjust="0"/>
  </p:normalViewPr>
  <p:slideViewPr>
    <p:cSldViewPr snapToGrid="0">
      <p:cViewPr varScale="1">
        <p:scale>
          <a:sx n="50" d="100"/>
          <a:sy n="50" d="100"/>
        </p:scale>
        <p:origin x="24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96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3284" y="2713703"/>
            <a:ext cx="5582265" cy="1319981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910" y="2053717"/>
            <a:ext cx="5611762" cy="57149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8" y="272844"/>
            <a:ext cx="8259098" cy="64127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827" y="1283110"/>
            <a:ext cx="8229600" cy="348799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048" y="436033"/>
            <a:ext cx="644481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8" y="1209366"/>
            <a:ext cx="6415548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94967"/>
            <a:ext cx="8093365" cy="63696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5227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2467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5227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2467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89903" y="878351"/>
            <a:ext cx="8074742" cy="14453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</a:t>
            </a:r>
            <a:r>
              <a:rPr lang="en-US" sz="4800" dirty="0" smtClean="0"/>
              <a:t>Data Science</a:t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012" y="2323692"/>
            <a:ext cx="5228954" cy="2002419"/>
          </a:xfrm>
        </p:spPr>
        <p:txBody>
          <a:bodyPr>
            <a:normAutofit/>
          </a:bodyPr>
          <a:lstStyle/>
          <a:p>
            <a:pPr algn="ctr">
              <a:lnSpc>
                <a:spcPts val="3200"/>
              </a:lnSpc>
              <a:spcBef>
                <a:spcPts val="0"/>
              </a:spcBef>
            </a:pPr>
            <a:r>
              <a:rPr lang="en-US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MODULE     II</a:t>
            </a:r>
            <a:endParaRPr lang="en-US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603" y="4427833"/>
            <a:ext cx="476397" cy="229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40" y="143309"/>
            <a:ext cx="442950" cy="42705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Data Transformation </a:t>
            </a:r>
            <a:endParaRPr lang="en-IN" dirty="0"/>
          </a:p>
        </p:txBody>
      </p:sp>
      <p:pic>
        <p:nvPicPr>
          <p:cNvPr id="4" name="Content Placeholder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" y="1209366"/>
            <a:ext cx="6561092" cy="3686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80" y="162955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374" y="4834004"/>
            <a:ext cx="455626" cy="21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694" y="202301"/>
            <a:ext cx="6511169" cy="6069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Reduction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94" y="930274"/>
            <a:ext cx="5917315" cy="3756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80" y="162955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374" y="4834004"/>
            <a:ext cx="455626" cy="21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3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Reduction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161382"/>
            <a:ext cx="5905500" cy="38678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374" y="4834004"/>
            <a:ext cx="455626" cy="2198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80" y="162955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894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39" y="162955"/>
            <a:ext cx="6444815" cy="725349"/>
          </a:xfrm>
        </p:spPr>
        <p:txBody>
          <a:bodyPr/>
          <a:lstStyle/>
          <a:p>
            <a:r>
              <a:rPr lang="en-US" dirty="0" smtClean="0"/>
              <a:t>Discretization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9" y="1268545"/>
            <a:ext cx="9048661" cy="387495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80" y="162955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374" y="4834004"/>
            <a:ext cx="455626" cy="21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3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140" y="103482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" y="272844"/>
            <a:ext cx="7742547" cy="637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Preprocessing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245" y="4771101"/>
            <a:ext cx="548816" cy="264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80" y="162955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" y="1103086"/>
            <a:ext cx="9140222" cy="4528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081" y="5143500"/>
            <a:ext cx="476397" cy="22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20665"/>
            <a:ext cx="6444815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757" y="4917525"/>
            <a:ext cx="468243" cy="22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40" y="206254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7" y="1146014"/>
            <a:ext cx="6312825" cy="3787695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74" y="1209675"/>
            <a:ext cx="5387009" cy="402467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80" y="162955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184" y="4878641"/>
            <a:ext cx="548816" cy="2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24" y="703071"/>
            <a:ext cx="4206240" cy="725349"/>
          </a:xfrm>
        </p:spPr>
        <p:txBody>
          <a:bodyPr/>
          <a:lstStyle/>
          <a:p>
            <a:r>
              <a:rPr lang="en-US" dirty="0" smtClean="0"/>
              <a:t>ETL Process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24" y="1775536"/>
            <a:ext cx="7208384" cy="2906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80" y="162955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184" y="4878641"/>
            <a:ext cx="548816" cy="2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371" y="1942088"/>
            <a:ext cx="1132625" cy="123032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60" y="1379300"/>
            <a:ext cx="6440629" cy="3228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374" y="4834004"/>
            <a:ext cx="455626" cy="219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80" y="162955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27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209"/>
            <a:ext cx="6457445" cy="39656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374" y="4834004"/>
            <a:ext cx="455626" cy="2198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80" y="162955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51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697" y="105833"/>
            <a:ext cx="6444815" cy="725349"/>
          </a:xfrm>
        </p:spPr>
        <p:txBody>
          <a:bodyPr/>
          <a:lstStyle/>
          <a:p>
            <a:r>
              <a:rPr lang="en-US" dirty="0" smtClean="0"/>
              <a:t>Data Transformation</a:t>
            </a: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9" y="986644"/>
            <a:ext cx="6269192" cy="3634301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80" y="162955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374" y="4834004"/>
            <a:ext cx="455626" cy="21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35" y="162955"/>
            <a:ext cx="4319529" cy="583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Transformation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80" y="162955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374" y="4834004"/>
            <a:ext cx="455626" cy="21988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859360"/>
              </p:ext>
            </p:extLst>
          </p:nvPr>
        </p:nvGraphicFramePr>
        <p:xfrm>
          <a:off x="-153750" y="890124"/>
          <a:ext cx="6649181" cy="416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Bitmap Image" r:id="rId5" imgW="8667720" imgH="4870440" progId="PBrush">
                  <p:embed/>
                </p:oleObj>
              </mc:Choice>
              <mc:Fallback>
                <p:oleObj name="Bitmap Image" r:id="rId5" imgW="8667720" imgH="4870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53750" y="890124"/>
                        <a:ext cx="6649181" cy="4163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2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On-screen Show (16:9)</PresentationFormat>
  <Paragraphs>16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Office Theme</vt:lpstr>
      <vt:lpstr>Bitmap Image</vt:lpstr>
      <vt:lpstr>            Data Science </vt:lpstr>
      <vt:lpstr>Data Preprocessing Overview</vt:lpstr>
      <vt:lpstr>Data Cleaning</vt:lpstr>
      <vt:lpstr>Data Cleaning</vt:lpstr>
      <vt:lpstr>ETL Process</vt:lpstr>
      <vt:lpstr>Data Integration</vt:lpstr>
      <vt:lpstr>Data Integration</vt:lpstr>
      <vt:lpstr>Data Transformation</vt:lpstr>
      <vt:lpstr>Data Transformation</vt:lpstr>
      <vt:lpstr> Data Transformation </vt:lpstr>
      <vt:lpstr>Data Reduction</vt:lpstr>
      <vt:lpstr>Data Reduction</vt:lpstr>
      <vt:lpstr>Discretization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2023-02-21T11:31:32Z</dcterms:modified>
</cp:coreProperties>
</file>