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8" r:id="rId5"/>
    <p:sldId id="263" r:id="rId6"/>
    <p:sldId id="270" r:id="rId7"/>
    <p:sldId id="265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9933"/>
    <a:srgbClr val="976047"/>
    <a:srgbClr val="D09F6E"/>
    <a:srgbClr val="003635"/>
    <a:srgbClr val="008A3E"/>
    <a:srgbClr val="9EFF29"/>
    <a:srgbClr val="600000"/>
    <a:srgbClr val="719DFF"/>
    <a:srgbClr val="81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74" autoAdjust="0"/>
  </p:normalViewPr>
  <p:slideViewPr>
    <p:cSldViewPr snapToGrid="0">
      <p:cViewPr varScale="1">
        <p:scale>
          <a:sx n="44" d="100"/>
          <a:sy n="44" d="100"/>
        </p:scale>
        <p:origin x="40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2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3284" y="2713703"/>
            <a:ext cx="5582265" cy="1319981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910" y="2053717"/>
            <a:ext cx="5611762" cy="5714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8" y="272844"/>
            <a:ext cx="8259098" cy="64127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27" y="1283110"/>
            <a:ext cx="8229600" cy="348799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48" y="436033"/>
            <a:ext cx="64448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1209366"/>
            <a:ext cx="6415548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94967"/>
            <a:ext cx="8093365" cy="63696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7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7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7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7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8515" y="833527"/>
            <a:ext cx="7935944" cy="2809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4800" dirty="0" smtClean="0"/>
              <a:t>Data Science</a:t>
            </a:r>
            <a:br>
              <a:rPr lang="en-US" sz="4800" dirty="0" smtClean="0"/>
            </a:br>
            <a:r>
              <a:rPr lang="en-US" sz="4800" dirty="0"/>
              <a:t> </a:t>
            </a:r>
            <a:r>
              <a:rPr lang="en-US" sz="4800" dirty="0" smtClean="0"/>
              <a:t>        </a:t>
            </a:r>
            <a:br>
              <a:rPr lang="en-US" sz="4800" dirty="0" smtClean="0"/>
            </a:br>
            <a:r>
              <a:rPr lang="en-US" sz="4800" dirty="0" smtClean="0"/>
              <a:t>                     module III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603" y="4427833"/>
            <a:ext cx="476397" cy="229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40" y="143309"/>
            <a:ext cx="442950" cy="42705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552"/>
            <a:ext cx="6720859" cy="363545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3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895"/>
            <a:ext cx="6444815" cy="725349"/>
          </a:xfrm>
        </p:spPr>
        <p:txBody>
          <a:bodyPr/>
          <a:lstStyle/>
          <a:p>
            <a:r>
              <a:rPr lang="en-US" dirty="0" smtClean="0"/>
              <a:t>Heat map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" y="753631"/>
            <a:ext cx="5544457" cy="418865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6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72363" cy="690216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959223"/>
            <a:ext cx="6589486" cy="425823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6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753"/>
            <a:ext cx="6444815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" y="860611"/>
            <a:ext cx="5970495" cy="41685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3" y="80748"/>
            <a:ext cx="6444815" cy="725349"/>
          </a:xfrm>
        </p:spPr>
        <p:txBody>
          <a:bodyPr/>
          <a:lstStyle/>
          <a:p>
            <a:r>
              <a:rPr lang="en-US" dirty="0" smtClean="0"/>
              <a:t>Correlation Co-efficient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3" y="806096"/>
            <a:ext cx="5251298" cy="202701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05" y="2988028"/>
            <a:ext cx="3682654" cy="20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6673"/>
            <a:ext cx="6444815" cy="725349"/>
          </a:xfrm>
        </p:spPr>
        <p:txBody>
          <a:bodyPr/>
          <a:lstStyle/>
          <a:p>
            <a:r>
              <a:rPr lang="en-US" dirty="0" err="1" smtClean="0"/>
              <a:t>Anova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5" y="812800"/>
            <a:ext cx="6100024" cy="3846286"/>
          </a:xfrm>
        </p:spPr>
      </p:pic>
    </p:spTree>
    <p:extLst>
      <p:ext uri="{BB962C8B-B14F-4D97-AF65-F5344CB8AC3E}">
        <p14:creationId xmlns:p14="http://schemas.microsoft.com/office/powerpoint/2010/main" val="85677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404"/>
            <a:ext cx="4817821" cy="623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Statistics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245" y="4771101"/>
            <a:ext cx="548816" cy="264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711"/>
            <a:ext cx="9140225" cy="4232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84" y="4896570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4830"/>
            <a:ext cx="6444815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184" y="4896570"/>
            <a:ext cx="548816" cy="26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40" y="206254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1442112"/>
            <a:ext cx="6729225" cy="2949587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583022" y="162955"/>
            <a:ext cx="7906871" cy="959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</a:t>
            </a:r>
            <a:r>
              <a:rPr lang="en-US" sz="5300" dirty="0" smtClean="0"/>
              <a:t>Standard Deviation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2" y="1122368"/>
            <a:ext cx="6342742" cy="32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788" y="-52434"/>
            <a:ext cx="6444815" cy="725349"/>
          </a:xfrm>
        </p:spPr>
        <p:txBody>
          <a:bodyPr/>
          <a:lstStyle/>
          <a:p>
            <a:r>
              <a:rPr lang="en-US" dirty="0" err="1" smtClean="0"/>
              <a:t>Skewness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75657"/>
            <a:ext cx="5036458" cy="1121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2194672"/>
            <a:ext cx="7052235" cy="29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20" y="116719"/>
            <a:ext cx="6444815" cy="725349"/>
          </a:xfrm>
        </p:spPr>
        <p:txBody>
          <a:bodyPr/>
          <a:lstStyle/>
          <a:p>
            <a:r>
              <a:rPr lang="en-US" dirty="0" smtClean="0"/>
              <a:t>Kurtosis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66" y="842068"/>
            <a:ext cx="3595234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5" y="1952903"/>
            <a:ext cx="6081485" cy="31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686863" cy="509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 Plots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972457"/>
            <a:ext cx="6280463" cy="34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10438" cy="493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 plots and Whisker plot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4" y="635234"/>
            <a:ext cx="5515353" cy="450826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1" y="70365"/>
            <a:ext cx="6444815" cy="725349"/>
          </a:xfrm>
        </p:spPr>
        <p:txBody>
          <a:bodyPr/>
          <a:lstStyle/>
          <a:p>
            <a:r>
              <a:rPr lang="en-US" dirty="0" smtClean="0"/>
              <a:t>Pivot 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55637"/>
              </p:ext>
            </p:extLst>
          </p:nvPr>
        </p:nvGraphicFramePr>
        <p:xfrm>
          <a:off x="66671" y="1096509"/>
          <a:ext cx="6644436" cy="373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5" imgW="6095880" imgH="3429000" progId="PBrush">
                  <p:embed/>
                </p:oleObj>
              </mc:Choice>
              <mc:Fallback>
                <p:oleObj name="Bitmap Image" r:id="rId5" imgW="6095880" imgH="3429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71" y="1096509"/>
                        <a:ext cx="6644436" cy="3737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7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On-screen Show (16:9)</PresentationFormat>
  <Paragraphs>16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Bitmap Image</vt:lpstr>
      <vt:lpstr>                        Data Science                                module III</vt:lpstr>
      <vt:lpstr>Introduction to Statistics fundamentals</vt:lpstr>
      <vt:lpstr>Variance</vt:lpstr>
      <vt:lpstr>PowerPoint Presentation</vt:lpstr>
      <vt:lpstr>Skewness</vt:lpstr>
      <vt:lpstr>Kurtosis</vt:lpstr>
      <vt:lpstr>Box Plots</vt:lpstr>
      <vt:lpstr>Box plots and Whisker plot</vt:lpstr>
      <vt:lpstr>Pivot Table</vt:lpstr>
      <vt:lpstr>Pivot table</vt:lpstr>
      <vt:lpstr>Heat map</vt:lpstr>
      <vt:lpstr>Correlation</vt:lpstr>
      <vt:lpstr>Correlation</vt:lpstr>
      <vt:lpstr>Correlation Co-efficient</vt:lpstr>
      <vt:lpstr>Anova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2023-02-22T06:18:32Z</dcterms:modified>
</cp:coreProperties>
</file>