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79" r:id="rId4"/>
    <p:sldId id="285" r:id="rId5"/>
    <p:sldId id="268" r:id="rId6"/>
    <p:sldId id="280" r:id="rId7"/>
    <p:sldId id="263" r:id="rId8"/>
    <p:sldId id="281" r:id="rId9"/>
    <p:sldId id="283" r:id="rId10"/>
    <p:sldId id="282" r:id="rId11"/>
    <p:sldId id="284" r:id="rId12"/>
    <p:sldId id="265" r:id="rId13"/>
    <p:sldId id="271" r:id="rId14"/>
    <p:sldId id="272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D5FF"/>
    <a:srgbClr val="FF9933"/>
    <a:srgbClr val="976047"/>
    <a:srgbClr val="D09F6E"/>
    <a:srgbClr val="003635"/>
    <a:srgbClr val="008A3E"/>
    <a:srgbClr val="9EFF29"/>
    <a:srgbClr val="600000"/>
    <a:srgbClr val="719DFF"/>
    <a:srgbClr val="81B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474" autoAdjust="0"/>
  </p:normalViewPr>
  <p:slideViewPr>
    <p:cSldViewPr snapToGrid="0">
      <p:cViewPr varScale="1">
        <p:scale>
          <a:sx n="71" d="100"/>
          <a:sy n="71" d="100"/>
        </p:scale>
        <p:origin x="1140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3284" y="2713703"/>
            <a:ext cx="5582265" cy="1319981"/>
          </a:xfrm>
          <a:noFill/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910" y="2053717"/>
            <a:ext cx="5611762" cy="571497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448" y="272844"/>
            <a:ext cx="8259098" cy="641277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827" y="1283110"/>
            <a:ext cx="8229600" cy="3487991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048" y="436033"/>
            <a:ext cx="6444815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698" y="1209366"/>
            <a:ext cx="6415548" cy="350862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3" y="294967"/>
            <a:ext cx="8093365" cy="636963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52278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024675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52278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024675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88515" y="833527"/>
            <a:ext cx="7935944" cy="28095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     </a:t>
            </a:r>
            <a:br>
              <a:rPr lang="en-US" dirty="0" smtClean="0"/>
            </a:br>
            <a:r>
              <a:rPr lang="en-US" dirty="0" smtClean="0"/>
              <a:t>           </a:t>
            </a:r>
            <a:r>
              <a:rPr lang="en-US" sz="4800" dirty="0" smtClean="0"/>
              <a:t>Data Science</a:t>
            </a:r>
            <a:br>
              <a:rPr lang="en-US" sz="4800" dirty="0" smtClean="0"/>
            </a:br>
            <a:r>
              <a:rPr lang="en-US" sz="4800" dirty="0"/>
              <a:t> </a:t>
            </a:r>
            <a:r>
              <a:rPr lang="en-US" sz="4800" dirty="0" smtClean="0"/>
              <a:t>        </a:t>
            </a:r>
            <a:br>
              <a:rPr lang="en-US" sz="4800" dirty="0" smtClean="0"/>
            </a:br>
            <a:r>
              <a:rPr lang="en-US" sz="4800" dirty="0" smtClean="0"/>
              <a:t>                     module IV</a:t>
            </a:r>
            <a:endParaRPr lang="en-US" sz="4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603" y="4427833"/>
            <a:ext cx="476397" cy="2299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740" y="143309"/>
            <a:ext cx="442950" cy="427057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4" y="0"/>
            <a:ext cx="4479749" cy="725349"/>
          </a:xfrm>
        </p:spPr>
        <p:txBody>
          <a:bodyPr/>
          <a:lstStyle/>
          <a:p>
            <a:r>
              <a:rPr lang="en-US" dirty="0" smtClean="0"/>
              <a:t>Regression</a:t>
            </a:r>
            <a:endParaRPr lang="en-IN" dirty="0"/>
          </a:p>
        </p:txBody>
      </p:sp>
      <p:pic>
        <p:nvPicPr>
          <p:cNvPr id="3074" name="Picture 2" descr="Các loại phân tích hồi quy (regression) – HKT Consulta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23" y="814996"/>
            <a:ext cx="5000625" cy="415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715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47774"/>
            <a:ext cx="5862918" cy="7253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Simple vs Polynomial Regression</a:t>
            </a:r>
            <a:endParaRPr lang="en-IN" dirty="0"/>
          </a:p>
        </p:txBody>
      </p:sp>
      <p:pic>
        <p:nvPicPr>
          <p:cNvPr id="6148" name="Picture 4" descr="Formulation of Normal Equation Method for Linear Regression and Polynomial  Regression | by Venkatesh Gupta | Analytics Vidhya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48" y="1783976"/>
            <a:ext cx="6729674" cy="281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26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61" y="80748"/>
            <a:ext cx="6686863" cy="50957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Pipelines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75" y="80748"/>
            <a:ext cx="444781" cy="428822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5629" y="4834004"/>
            <a:ext cx="548816" cy="264859"/>
          </a:xfrm>
          <a:prstGeom prst="rect">
            <a:avLst/>
          </a:prstGeom>
        </p:spPr>
      </p:pic>
      <p:pic>
        <p:nvPicPr>
          <p:cNvPr id="2050" name="Picture 2" descr="Polynomial Regression | Polynomial Regression In Pyth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10" y="1932921"/>
            <a:ext cx="7078943" cy="144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24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83" y="98677"/>
            <a:ext cx="6110438" cy="49348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In-Sample Evaluation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75" y="80748"/>
            <a:ext cx="444781" cy="428822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5629" y="4834004"/>
            <a:ext cx="548816" cy="264859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53" y="913840"/>
            <a:ext cx="5362026" cy="3508375"/>
          </a:xfrm>
        </p:spPr>
      </p:pic>
    </p:spTree>
    <p:extLst>
      <p:ext uri="{BB962C8B-B14F-4D97-AF65-F5344CB8AC3E}">
        <p14:creationId xmlns:p14="http://schemas.microsoft.com/office/powerpoint/2010/main" val="315414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1" y="70365"/>
            <a:ext cx="6444815" cy="725349"/>
          </a:xfrm>
        </p:spPr>
        <p:txBody>
          <a:bodyPr/>
          <a:lstStyle/>
          <a:p>
            <a:r>
              <a:rPr lang="en-US" dirty="0" smtClean="0"/>
              <a:t>Prediction Decision Making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175" y="80748"/>
            <a:ext cx="444781" cy="428822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5629" y="4834004"/>
            <a:ext cx="548816" cy="264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39" y="2249021"/>
            <a:ext cx="68199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70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4830"/>
            <a:ext cx="6444815" cy="725349"/>
          </a:xfrm>
        </p:spPr>
        <p:txBody>
          <a:bodyPr>
            <a:normAutofit/>
          </a:bodyPr>
          <a:lstStyle/>
          <a:p>
            <a:r>
              <a:rPr lang="en-US" dirty="0" smtClean="0"/>
              <a:t>Data Visualization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5184" y="4896571"/>
            <a:ext cx="548816" cy="2648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740" y="206254"/>
            <a:ext cx="444781" cy="428822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59" y="919132"/>
            <a:ext cx="5112741" cy="3977438"/>
          </a:xfr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776" y="-233083"/>
            <a:ext cx="3738283" cy="1165411"/>
          </a:xfrm>
        </p:spPr>
        <p:txBody>
          <a:bodyPr/>
          <a:lstStyle/>
          <a:p>
            <a:r>
              <a:rPr lang="en-US" dirty="0" smtClean="0"/>
              <a:t>Data Visualization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41" y="1314977"/>
            <a:ext cx="5044515" cy="3456862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740" y="206254"/>
            <a:ext cx="444781" cy="428822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5184" y="4878641"/>
            <a:ext cx="548816" cy="26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13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36" y="68480"/>
            <a:ext cx="6444815" cy="725349"/>
          </a:xfrm>
        </p:spPr>
        <p:txBody>
          <a:bodyPr/>
          <a:lstStyle/>
          <a:p>
            <a:r>
              <a:rPr lang="en-US" dirty="0" smtClean="0"/>
              <a:t>Evaluation</a:t>
            </a:r>
            <a:endParaRPr lang="en-IN" dirty="0"/>
          </a:p>
        </p:txBody>
      </p:sp>
      <p:pic>
        <p:nvPicPr>
          <p:cNvPr id="7170" name="Picture 2" descr="Performance Evaluation Measures of Classification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49153"/>
            <a:ext cx="6410325" cy="3829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9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8374" y="4834004"/>
            <a:ext cx="455626" cy="2198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280" y="162955"/>
            <a:ext cx="444781" cy="428822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5629" y="4834004"/>
            <a:ext cx="548816" cy="264859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-583022" y="162955"/>
            <a:ext cx="7906871" cy="959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         Model evaluation</a:t>
            </a:r>
            <a:r>
              <a:rPr lang="en-US" sz="4800" dirty="0" smtClean="0"/>
              <a:t/>
            </a:r>
            <a:br>
              <a:rPr lang="en-US" sz="4800" dirty="0" smtClean="0"/>
            </a:br>
            <a:endParaRPr lang="en-US" sz="4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24" y="854795"/>
            <a:ext cx="5396755" cy="397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25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30" y="57990"/>
            <a:ext cx="6444815" cy="725349"/>
          </a:xfrm>
        </p:spPr>
        <p:txBody>
          <a:bodyPr/>
          <a:lstStyle/>
          <a:p>
            <a:r>
              <a:rPr lang="en-US" dirty="0" smtClean="0"/>
              <a:t>Model Evaluation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30" y="1474811"/>
            <a:ext cx="6465284" cy="3053419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740" y="206254"/>
            <a:ext cx="444781" cy="428822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5184" y="4878641"/>
            <a:ext cx="548816" cy="26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86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3788" y="-52434"/>
            <a:ext cx="6444815" cy="725349"/>
          </a:xfrm>
        </p:spPr>
        <p:txBody>
          <a:bodyPr/>
          <a:lstStyle/>
          <a:p>
            <a:r>
              <a:rPr lang="en-US" dirty="0" smtClean="0"/>
              <a:t>Residual Plot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330" y="95830"/>
            <a:ext cx="487636" cy="428822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5629" y="4834004"/>
            <a:ext cx="548816" cy="26485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86" y="1228986"/>
            <a:ext cx="6545943" cy="361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16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4049486" cy="910712"/>
          </a:xfrm>
        </p:spPr>
        <p:txBody>
          <a:bodyPr/>
          <a:lstStyle/>
          <a:p>
            <a:r>
              <a:rPr lang="en-US" dirty="0"/>
              <a:t>Distribution </a:t>
            </a:r>
            <a:r>
              <a:rPr lang="en-US" dirty="0" smtClean="0"/>
              <a:t> plot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330" y="95830"/>
            <a:ext cx="487636" cy="428822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0092"/>
            <a:ext cx="9144000" cy="392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87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36" y="95374"/>
            <a:ext cx="6444815" cy="725349"/>
          </a:xfrm>
        </p:spPr>
        <p:txBody>
          <a:bodyPr/>
          <a:lstStyle/>
          <a:p>
            <a:r>
              <a:rPr lang="en-US" dirty="0" smtClean="0"/>
              <a:t>Regression</a:t>
            </a:r>
            <a:endParaRPr lang="en-IN" dirty="0"/>
          </a:p>
        </p:txBody>
      </p:sp>
      <p:pic>
        <p:nvPicPr>
          <p:cNvPr id="5122" name="Picture 2" descr="Regression : Transforming the healthcare landscape with statist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11" y="1053765"/>
            <a:ext cx="5669429" cy="381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627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</Words>
  <Application>Microsoft Office PowerPoint</Application>
  <PresentationFormat>On-screen Show (16:9)</PresentationFormat>
  <Paragraphs>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                        Data Science                                module IV</vt:lpstr>
      <vt:lpstr>Data Visualization</vt:lpstr>
      <vt:lpstr>Data Visualization</vt:lpstr>
      <vt:lpstr>Evaluation</vt:lpstr>
      <vt:lpstr>PowerPoint Presentation</vt:lpstr>
      <vt:lpstr>Model Evaluation</vt:lpstr>
      <vt:lpstr>Residual Plot</vt:lpstr>
      <vt:lpstr>Distribution  plot</vt:lpstr>
      <vt:lpstr>Regression</vt:lpstr>
      <vt:lpstr>Regression</vt:lpstr>
      <vt:lpstr>Simple vs Polynomial Regression</vt:lpstr>
      <vt:lpstr>Pipelines</vt:lpstr>
      <vt:lpstr>In-Sample Evaluation</vt:lpstr>
      <vt:lpstr>Prediction Decision Making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2023-02-24T12:09:54Z</dcterms:modified>
</cp:coreProperties>
</file>