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9" r:id="rId4"/>
    <p:sldId id="285" r:id="rId5"/>
    <p:sldId id="268" r:id="rId6"/>
    <p:sldId id="280" r:id="rId7"/>
    <p:sldId id="263" r:id="rId8"/>
    <p:sldId id="286" r:id="rId9"/>
    <p:sldId id="283" r:id="rId10"/>
    <p:sldId id="287" r:id="rId11"/>
    <p:sldId id="288" r:id="rId12"/>
    <p:sldId id="282" r:id="rId13"/>
    <p:sldId id="289" r:id="rId14"/>
    <p:sldId id="284" r:id="rId15"/>
    <p:sldId id="265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7474" autoAdjust="0"/>
  </p:normalViewPr>
  <p:slideViewPr>
    <p:cSldViewPr snapToGrid="0">
      <p:cViewPr varScale="1">
        <p:scale>
          <a:sx n="71" d="100"/>
          <a:sy n="71" d="100"/>
        </p:scale>
        <p:origin x="1152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8515" y="833527"/>
            <a:ext cx="7935944" cy="2809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4800" dirty="0" smtClean="0"/>
              <a:t>Data Science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</a:t>
            </a:r>
            <a:br>
              <a:rPr lang="en-US" sz="4800" dirty="0" smtClean="0"/>
            </a:br>
            <a:r>
              <a:rPr lang="en-US" sz="4800" dirty="0" smtClean="0"/>
              <a:t>                     module V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03" y="4427833"/>
            <a:ext cx="476397" cy="22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143309"/>
            <a:ext cx="442950" cy="4270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95374"/>
            <a:ext cx="6444815" cy="725349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" y="1618845"/>
            <a:ext cx="6783507" cy="2155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6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95374"/>
            <a:ext cx="6444815" cy="725349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pic>
        <p:nvPicPr>
          <p:cNvPr id="5124" name="Picture 4" descr="Model selection proces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" y="1085800"/>
            <a:ext cx="6444815" cy="383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" y="0"/>
            <a:ext cx="4479749" cy="725349"/>
          </a:xfrm>
        </p:spPr>
        <p:txBody>
          <a:bodyPr/>
          <a:lstStyle/>
          <a:p>
            <a:r>
              <a:rPr lang="en-US" dirty="0" smtClean="0"/>
              <a:t>Ridge Regression </a:t>
            </a:r>
            <a:endParaRPr lang="en-IN" dirty="0"/>
          </a:p>
        </p:txBody>
      </p:sp>
      <p:pic>
        <p:nvPicPr>
          <p:cNvPr id="7172" name="Picture 4" descr="Simple Guide To Ridge Regression In R | R-blogg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0" y="725349"/>
            <a:ext cx="55626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1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" y="0"/>
            <a:ext cx="4479749" cy="725349"/>
          </a:xfrm>
        </p:spPr>
        <p:txBody>
          <a:bodyPr/>
          <a:lstStyle/>
          <a:p>
            <a:r>
              <a:rPr lang="en-US" dirty="0" smtClean="0"/>
              <a:t>Ridge Lasso Regression </a:t>
            </a:r>
            <a:endParaRPr lang="en-IN" dirty="0"/>
          </a:p>
        </p:txBody>
      </p:sp>
      <p:pic>
        <p:nvPicPr>
          <p:cNvPr id="7170" name="Picture 2" descr="Ridge and Lasso Regression - Andrea Perla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6" y="910951"/>
            <a:ext cx="6297777" cy="377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derstanding Hyperparameters and its Optimisation techniques | by Prabh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3" y="878728"/>
            <a:ext cx="6138534" cy="33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2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1" y="80748"/>
            <a:ext cx="6686863" cy="50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Hyper-Parameter-tuning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" y="846953"/>
            <a:ext cx="6108275" cy="39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1" y="80748"/>
            <a:ext cx="6686863" cy="50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Hyper-Parameter-tuning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11266" name="Picture 2" descr="Hyperparameters Optimization. An introduction on how to fine-tune… | by  Pier Paolo Ippolito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" y="1299883"/>
            <a:ext cx="6404785" cy="30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4830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Out of Sample Evaluation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184" y="4896571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forecasting - What is difference between “in-sample” and “out-of-sample”  forecasts? - Cross Valid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5" y="1586752"/>
            <a:ext cx="5916039" cy="29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254"/>
            <a:ext cx="5360894" cy="726074"/>
          </a:xfrm>
        </p:spPr>
        <p:txBody>
          <a:bodyPr>
            <a:normAutofit/>
          </a:bodyPr>
          <a:lstStyle/>
          <a:p>
            <a:r>
              <a:rPr lang="en-US" dirty="0"/>
              <a:t>Out of Sample Evaluation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  <p:pic>
        <p:nvPicPr>
          <p:cNvPr id="2050" name="Picture 2" descr="More Performance Evaluation Metrics for Classification Problems You Should  Know - KDnugg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862454"/>
            <a:ext cx="6024282" cy="40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1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oss Va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" y="571280"/>
            <a:ext cx="5502455" cy="3301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583022" y="162955"/>
            <a:ext cx="7906871" cy="9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" y="1326758"/>
            <a:ext cx="6397104" cy="340436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672" y="136540"/>
            <a:ext cx="6444815" cy="725349"/>
          </a:xfrm>
        </p:spPr>
        <p:txBody>
          <a:bodyPr/>
          <a:lstStyle/>
          <a:p>
            <a:r>
              <a:rPr lang="en-US" dirty="0" smtClean="0"/>
              <a:t>K-fold cross-validation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0" y="57990"/>
            <a:ext cx="6444815" cy="725349"/>
          </a:xfrm>
        </p:spPr>
        <p:txBody>
          <a:bodyPr/>
          <a:lstStyle/>
          <a:p>
            <a:r>
              <a:rPr lang="en-US" dirty="0" smtClean="0"/>
              <a:t>Over-fitting &amp; Under-fitting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6" y="783339"/>
            <a:ext cx="3048001" cy="1198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2" y="1981675"/>
            <a:ext cx="7028330" cy="30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88" y="-52434"/>
            <a:ext cx="6444815" cy="725349"/>
          </a:xfrm>
        </p:spPr>
        <p:txBody>
          <a:bodyPr/>
          <a:lstStyle/>
          <a:p>
            <a:r>
              <a:rPr lang="en-US" dirty="0"/>
              <a:t>Over-fitting &amp; Under-fitting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4" y="1447592"/>
            <a:ext cx="5988563" cy="31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091"/>
            <a:ext cx="6444815" cy="725349"/>
          </a:xfrm>
        </p:spPr>
        <p:txBody>
          <a:bodyPr/>
          <a:lstStyle/>
          <a:p>
            <a:r>
              <a:rPr lang="en-US" dirty="0"/>
              <a:t>Over-fitting &amp; Under-fitting</a:t>
            </a:r>
            <a:endParaRPr lang="en-IN" dirty="0"/>
          </a:p>
        </p:txBody>
      </p:sp>
      <p:pic>
        <p:nvPicPr>
          <p:cNvPr id="3074" name="Picture 2" descr="Overfitting and Underfitting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5" y="1434334"/>
            <a:ext cx="6538414" cy="283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2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95374"/>
            <a:ext cx="6444815" cy="725349"/>
          </a:xfrm>
        </p:spPr>
        <p:txBody>
          <a:bodyPr/>
          <a:lstStyle/>
          <a:p>
            <a:r>
              <a:rPr lang="en-US" dirty="0" smtClean="0"/>
              <a:t>Model Selection</a:t>
            </a:r>
            <a:endParaRPr lang="en-IN" dirty="0"/>
          </a:p>
        </p:txBody>
      </p:sp>
      <p:pic>
        <p:nvPicPr>
          <p:cNvPr id="4098" name="Picture 2" descr="Model selection proces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" y="1584269"/>
            <a:ext cx="6818223" cy="319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</Words>
  <Application>Microsoft Office PowerPoint</Application>
  <PresentationFormat>On-screen Show (16:9)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                        Data Science                                module V</vt:lpstr>
      <vt:lpstr>Out of Sample Evaluation</vt:lpstr>
      <vt:lpstr>Out of Sample Evaluation</vt:lpstr>
      <vt:lpstr>PowerPoint Presentation</vt:lpstr>
      <vt:lpstr>K-fold cross-validation</vt:lpstr>
      <vt:lpstr>Over-fitting &amp; Under-fitting</vt:lpstr>
      <vt:lpstr>Over-fitting &amp; Under-fitting</vt:lpstr>
      <vt:lpstr>Over-fitting &amp; Under-fitting</vt:lpstr>
      <vt:lpstr>Model Selection</vt:lpstr>
      <vt:lpstr>Model Selection</vt:lpstr>
      <vt:lpstr>Model Selection</vt:lpstr>
      <vt:lpstr>Ridge Regression </vt:lpstr>
      <vt:lpstr>Ridge Lasso Regression </vt:lpstr>
      <vt:lpstr>PowerPoint Presentation</vt:lpstr>
      <vt:lpstr>Hyper-Parameter-tuning</vt:lpstr>
      <vt:lpstr>Hyper-Parameter-tuning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2023-02-25T04:39:30Z</dcterms:modified>
</cp:coreProperties>
</file>