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7" r:id="rId3"/>
    <p:sldId id="320" r:id="rId4"/>
    <p:sldId id="259" r:id="rId5"/>
    <p:sldId id="321" r:id="rId6"/>
    <p:sldId id="322" r:id="rId7"/>
    <p:sldId id="313" r:id="rId8"/>
    <p:sldId id="324" r:id="rId9"/>
    <p:sldId id="325" r:id="rId10"/>
    <p:sldId id="326" r:id="rId11"/>
    <p:sldId id="319" r:id="rId12"/>
    <p:sldId id="327" r:id="rId13"/>
    <p:sldId id="328" r:id="rId14"/>
    <p:sldId id="329" r:id="rId15"/>
    <p:sldId id="315" r:id="rId16"/>
    <p:sldId id="330" r:id="rId17"/>
    <p:sldId id="331" r:id="rId18"/>
    <p:sldId id="332" r:id="rId19"/>
    <p:sldId id="31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ADED9"/>
    <a:srgbClr val="562118"/>
    <a:srgbClr val="532017"/>
    <a:srgbClr val="FF9A75"/>
    <a:srgbClr val="F3F3F3"/>
    <a:srgbClr val="F0F0F0"/>
    <a:srgbClr val="4C4C4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4A8698-E457-4134-9582-112DC6E05101}">
  <a:tblStyle styleId="{9D4A8698-E457-4134-9582-112DC6E05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>
        <p:scale>
          <a:sx n="200" d="100"/>
          <a:sy n="200" d="100"/>
        </p:scale>
        <p:origin x="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8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59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64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746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89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2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91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93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457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1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1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9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35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4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468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4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50000"/>
              </a:schemeClr>
            </a:gs>
            <a:gs pos="38000">
              <a:schemeClr val="accent5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ExtraLight"/>
              <a:buNone/>
              <a:defRPr sz="2400">
                <a:solidFill>
                  <a:schemeClr val="dk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791951" y="2694608"/>
            <a:ext cx="7559898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chivo Black" pitchFamily="2" charset="0"/>
                <a:cs typeface="Archivo Black" pitchFamily="2" charset="0"/>
              </a:rPr>
              <a:t>LIBRARY MANAGEMENT</a:t>
            </a:r>
            <a:br>
              <a:rPr lang="en-US" sz="3200" dirty="0">
                <a:latin typeface="Archivo Black" pitchFamily="2" charset="0"/>
                <a:cs typeface="Archivo Black" pitchFamily="2" charset="0"/>
              </a:rPr>
            </a:br>
            <a:r>
              <a:rPr lang="en-US" sz="3200" dirty="0">
                <a:latin typeface="Archivo Black" pitchFamily="2" charset="0"/>
                <a:cs typeface="Archivo Black" pitchFamily="2" charset="0"/>
              </a:rPr>
              <a:t>SYSTEM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 sz="140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1" name="Google Shape;181;p26"/>
          <p:cNvSpPr/>
          <p:nvPr/>
        </p:nvSpPr>
        <p:spPr>
          <a:xfrm>
            <a:off x="4095601" y="1540920"/>
            <a:ext cx="917700" cy="917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4152179" y="1541792"/>
            <a:ext cx="79500" cy="795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p26"/>
          <p:cNvSpPr/>
          <p:nvPr/>
        </p:nvSpPr>
        <p:spPr>
          <a:xfrm>
            <a:off x="4951306" y="1573277"/>
            <a:ext cx="79500" cy="795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5" name="Google Shape;215;p26"/>
          <p:cNvSpPr/>
          <p:nvPr/>
        </p:nvSpPr>
        <p:spPr>
          <a:xfrm>
            <a:off x="4688525" y="1424192"/>
            <a:ext cx="79500" cy="795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6" name="Google Shape;216;p26"/>
          <p:cNvSpPr/>
          <p:nvPr/>
        </p:nvSpPr>
        <p:spPr>
          <a:xfrm>
            <a:off x="4474951" y="1276538"/>
            <a:ext cx="79500" cy="79500"/>
          </a:xfrm>
          <a:prstGeom prst="mathPlus">
            <a:avLst>
              <a:gd name="adj1" fmla="val 2352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7" name="Google Shape;217;p26"/>
          <p:cNvSpPr/>
          <p:nvPr/>
        </p:nvSpPr>
        <p:spPr>
          <a:xfrm>
            <a:off x="4817636" y="1356037"/>
            <a:ext cx="20700" cy="2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8" name="Google Shape;218;p26"/>
          <p:cNvSpPr/>
          <p:nvPr/>
        </p:nvSpPr>
        <p:spPr>
          <a:xfrm>
            <a:off x="4438563" y="1462294"/>
            <a:ext cx="20700" cy="2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9" name="Google Shape;219;p26"/>
          <p:cNvSpPr/>
          <p:nvPr/>
        </p:nvSpPr>
        <p:spPr>
          <a:xfrm>
            <a:off x="4268008" y="1403497"/>
            <a:ext cx="20700" cy="2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Google Shape;177;p26">
            <a:extLst>
              <a:ext uri="{FF2B5EF4-FFF2-40B4-BE49-F238E27FC236}">
                <a16:creationId xmlns:a16="http://schemas.microsoft.com/office/drawing/2014/main" id="{E3AD8774-CD87-7D1F-6706-336C0542CA28}"/>
              </a:ext>
            </a:extLst>
          </p:cNvPr>
          <p:cNvSpPr txBox="1">
            <a:spLocks/>
          </p:cNvSpPr>
          <p:nvPr/>
        </p:nvSpPr>
        <p:spPr>
          <a:xfrm>
            <a:off x="2720175" y="3871014"/>
            <a:ext cx="3703800" cy="23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pta Slab ExtraLight"/>
              <a:buNone/>
              <a:defRPr sz="2400" b="0" i="0" u="none" strike="noStrike" cap="none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 b="0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chivo regular" pitchFamily="2" charset="0"/>
                <a:cs typeface="Archivo regular" pitchFamily="2" charset="0"/>
              </a:rPr>
              <a:t>Group-5</a:t>
            </a:r>
          </a:p>
        </p:txBody>
      </p:sp>
      <p:pic>
        <p:nvPicPr>
          <p:cNvPr id="4" name="Picture 3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357192A5-F64F-2CD1-E97E-E0849F4E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51" y="1718140"/>
            <a:ext cx="654600" cy="563260"/>
          </a:xfrm>
          <a:prstGeom prst="rect">
            <a:avLst/>
          </a:prstGeom>
        </p:spPr>
      </p:pic>
      <p:sp>
        <p:nvSpPr>
          <p:cNvPr id="5" name="Google Shape;326;p36">
            <a:extLst>
              <a:ext uri="{FF2B5EF4-FFF2-40B4-BE49-F238E27FC236}">
                <a16:creationId xmlns:a16="http://schemas.microsoft.com/office/drawing/2014/main" id="{D2A47439-42D1-0C34-6ADC-7628A860C740}"/>
              </a:ext>
            </a:extLst>
          </p:cNvPr>
          <p:cNvSpPr txBox="1">
            <a:spLocks/>
          </p:cNvSpPr>
          <p:nvPr/>
        </p:nvSpPr>
        <p:spPr>
          <a:xfrm>
            <a:off x="-3858301" y="1662356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75C0B-2E9A-B8CA-FE8D-7ED14A432F2F}"/>
              </a:ext>
            </a:extLst>
          </p:cNvPr>
          <p:cNvSpPr txBox="1"/>
          <p:nvPr/>
        </p:nvSpPr>
        <p:spPr>
          <a:xfrm>
            <a:off x="-2721173" y="1796186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SUDIPTA SOTRA</a:t>
            </a:r>
          </a:p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DHAR</a:t>
            </a:r>
          </a:p>
        </p:txBody>
      </p:sp>
      <p:sp>
        <p:nvSpPr>
          <p:cNvPr id="7" name="Google Shape;326;p36">
            <a:extLst>
              <a:ext uri="{FF2B5EF4-FFF2-40B4-BE49-F238E27FC236}">
                <a16:creationId xmlns:a16="http://schemas.microsoft.com/office/drawing/2014/main" id="{E8E3D003-32B4-F8C3-BBDF-4C3D2BA8E53C}"/>
              </a:ext>
            </a:extLst>
          </p:cNvPr>
          <p:cNvSpPr txBox="1">
            <a:spLocks/>
          </p:cNvSpPr>
          <p:nvPr/>
        </p:nvSpPr>
        <p:spPr>
          <a:xfrm>
            <a:off x="-3858301" y="3063757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FD62B-FFCC-C034-802A-B87596DC3A8A}"/>
              </a:ext>
            </a:extLst>
          </p:cNvPr>
          <p:cNvSpPr txBox="1"/>
          <p:nvPr/>
        </p:nvSpPr>
        <p:spPr>
          <a:xfrm>
            <a:off x="-2696134" y="3263025"/>
            <a:ext cx="1290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IBRAHIM</a:t>
            </a:r>
          </a:p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ALFAQIH</a:t>
            </a:r>
          </a:p>
        </p:txBody>
      </p:sp>
      <p:sp>
        <p:nvSpPr>
          <p:cNvPr id="9" name="Google Shape;296;p34">
            <a:extLst>
              <a:ext uri="{FF2B5EF4-FFF2-40B4-BE49-F238E27FC236}">
                <a16:creationId xmlns:a16="http://schemas.microsoft.com/office/drawing/2014/main" id="{3DFADE4E-0848-86C2-0335-EE72A5360EEE}"/>
              </a:ext>
            </a:extLst>
          </p:cNvPr>
          <p:cNvSpPr txBox="1">
            <a:spLocks/>
          </p:cNvSpPr>
          <p:nvPr/>
        </p:nvSpPr>
        <p:spPr>
          <a:xfrm>
            <a:off x="-2726615" y="2353812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202169990264</a:t>
            </a:r>
          </a:p>
        </p:txBody>
      </p:sp>
      <p:sp>
        <p:nvSpPr>
          <p:cNvPr id="10" name="Google Shape;296;p34">
            <a:extLst>
              <a:ext uri="{FF2B5EF4-FFF2-40B4-BE49-F238E27FC236}">
                <a16:creationId xmlns:a16="http://schemas.microsoft.com/office/drawing/2014/main" id="{D73DB220-F577-D0F6-E496-6C957607CC70}"/>
              </a:ext>
            </a:extLst>
          </p:cNvPr>
          <p:cNvSpPr txBox="1">
            <a:spLocks/>
          </p:cNvSpPr>
          <p:nvPr/>
        </p:nvSpPr>
        <p:spPr>
          <a:xfrm>
            <a:off x="-2689956" y="3835041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202169990079</a:t>
            </a:r>
          </a:p>
        </p:txBody>
      </p:sp>
      <p:sp>
        <p:nvSpPr>
          <p:cNvPr id="11" name="Google Shape;326;p36">
            <a:extLst>
              <a:ext uri="{FF2B5EF4-FFF2-40B4-BE49-F238E27FC236}">
                <a16:creationId xmlns:a16="http://schemas.microsoft.com/office/drawing/2014/main" id="{1FC7A48E-64B7-8D1D-DB83-7B3EAABDD416}"/>
              </a:ext>
            </a:extLst>
          </p:cNvPr>
          <p:cNvSpPr txBox="1">
            <a:spLocks/>
          </p:cNvSpPr>
          <p:nvPr/>
        </p:nvSpPr>
        <p:spPr>
          <a:xfrm>
            <a:off x="9384933" y="1662356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0C747-C499-E8EC-4B56-B0307820D647}"/>
              </a:ext>
            </a:extLst>
          </p:cNvPr>
          <p:cNvSpPr txBox="1"/>
          <p:nvPr/>
        </p:nvSpPr>
        <p:spPr>
          <a:xfrm>
            <a:off x="10536403" y="1809102"/>
            <a:ext cx="1342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SUBODH</a:t>
            </a:r>
          </a:p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POKHREL</a:t>
            </a:r>
          </a:p>
        </p:txBody>
      </p:sp>
      <p:sp>
        <p:nvSpPr>
          <p:cNvPr id="13" name="Google Shape;326;p36">
            <a:extLst>
              <a:ext uri="{FF2B5EF4-FFF2-40B4-BE49-F238E27FC236}">
                <a16:creationId xmlns:a16="http://schemas.microsoft.com/office/drawing/2014/main" id="{8F873B06-5612-D57B-EEF9-8AEE9AAAA819}"/>
              </a:ext>
            </a:extLst>
          </p:cNvPr>
          <p:cNvSpPr txBox="1">
            <a:spLocks/>
          </p:cNvSpPr>
          <p:nvPr/>
        </p:nvSpPr>
        <p:spPr>
          <a:xfrm>
            <a:off x="9384933" y="3063757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12A8A-7FFE-760A-F367-A3C5F52EEC84}"/>
              </a:ext>
            </a:extLst>
          </p:cNvPr>
          <p:cNvSpPr txBox="1"/>
          <p:nvPr/>
        </p:nvSpPr>
        <p:spPr>
          <a:xfrm>
            <a:off x="10536403" y="3227166"/>
            <a:ext cx="1659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WALID KH J</a:t>
            </a:r>
          </a:p>
          <a:p>
            <a:r>
              <a:rPr lang="en-US" sz="2000" dirty="0">
                <a:solidFill>
                  <a:srgbClr val="FF9A7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SULEIMAN</a:t>
            </a:r>
          </a:p>
        </p:txBody>
      </p:sp>
      <p:sp>
        <p:nvSpPr>
          <p:cNvPr id="15" name="Google Shape;296;p34">
            <a:extLst>
              <a:ext uri="{FF2B5EF4-FFF2-40B4-BE49-F238E27FC236}">
                <a16:creationId xmlns:a16="http://schemas.microsoft.com/office/drawing/2014/main" id="{5F700B55-E17E-C605-3A44-B7478F053960}"/>
              </a:ext>
            </a:extLst>
          </p:cNvPr>
          <p:cNvSpPr txBox="1">
            <a:spLocks/>
          </p:cNvSpPr>
          <p:nvPr/>
        </p:nvSpPr>
        <p:spPr>
          <a:xfrm>
            <a:off x="10522061" y="2384713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202169990044</a:t>
            </a:r>
          </a:p>
        </p:txBody>
      </p:sp>
      <p:sp>
        <p:nvSpPr>
          <p:cNvPr id="16" name="Google Shape;296;p34">
            <a:extLst>
              <a:ext uri="{FF2B5EF4-FFF2-40B4-BE49-F238E27FC236}">
                <a16:creationId xmlns:a16="http://schemas.microsoft.com/office/drawing/2014/main" id="{A5CFA332-0210-05CF-52F4-346FB455484E}"/>
              </a:ext>
            </a:extLst>
          </p:cNvPr>
          <p:cNvSpPr txBox="1">
            <a:spLocks/>
          </p:cNvSpPr>
          <p:nvPr/>
        </p:nvSpPr>
        <p:spPr>
          <a:xfrm>
            <a:off x="10522061" y="3799181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E4C95-C4C0-4487-1007-D89657D7C5D0}"/>
              </a:ext>
            </a:extLst>
          </p:cNvPr>
          <p:cNvSpPr txBox="1"/>
          <p:nvPr/>
        </p:nvSpPr>
        <p:spPr>
          <a:xfrm>
            <a:off x="2685480" y="-749272"/>
            <a:ext cx="3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0F0F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WORKING MEMBERS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58738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2370B1-243A-3195-8742-7B7EBA4C0CED}"/>
              </a:ext>
            </a:extLst>
          </p:cNvPr>
          <p:cNvSpPr/>
          <p:nvPr/>
        </p:nvSpPr>
        <p:spPr>
          <a:xfrm>
            <a:off x="1878143" y="2718851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344640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985309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286268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495" name="Google Shape;1080;p40">
            <a:extLst>
              <a:ext uri="{FF2B5EF4-FFF2-40B4-BE49-F238E27FC236}">
                <a16:creationId xmlns:a16="http://schemas.microsoft.com/office/drawing/2014/main" id="{1315DE16-D07D-27B7-6FBD-61421E84A749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F4E1EDB2-69B6-361C-D729-EB9A1C1BFD6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FFB76C62-3D17-2289-5A57-AA40B792D33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9D83B993-F6AC-7F42-4510-B3B460C68C49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10A0EE92-5545-1070-88E1-D7DC79F018A0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579C5DB-7B31-AB71-7AB0-AFFDDE786ECE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68D1DA4-AA84-94A1-9F40-7FCB2AC8B4D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1151;p40">
            <a:extLst>
              <a:ext uri="{FF2B5EF4-FFF2-40B4-BE49-F238E27FC236}">
                <a16:creationId xmlns:a16="http://schemas.microsoft.com/office/drawing/2014/main" id="{9CDCD34B-383C-1BC2-1BF6-6A44E5126ED2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2;p40">
            <a:extLst>
              <a:ext uri="{FF2B5EF4-FFF2-40B4-BE49-F238E27FC236}">
                <a16:creationId xmlns:a16="http://schemas.microsoft.com/office/drawing/2014/main" id="{BA2B75A0-A659-F290-1FFA-15BB7A830CF7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3;p40">
            <a:extLst>
              <a:ext uri="{FF2B5EF4-FFF2-40B4-BE49-F238E27FC236}">
                <a16:creationId xmlns:a16="http://schemas.microsoft.com/office/drawing/2014/main" id="{C056BD9A-45A5-0E8F-76C0-452BA526BCF0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4;p40">
            <a:extLst>
              <a:ext uri="{FF2B5EF4-FFF2-40B4-BE49-F238E27FC236}">
                <a16:creationId xmlns:a16="http://schemas.microsoft.com/office/drawing/2014/main" id="{DB1123F2-62A3-B215-ACA1-D3A7D89EFEA0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3" name="Google Shape;1155;p40">
            <a:extLst>
              <a:ext uri="{FF2B5EF4-FFF2-40B4-BE49-F238E27FC236}">
                <a16:creationId xmlns:a16="http://schemas.microsoft.com/office/drawing/2014/main" id="{56886E39-8154-38C1-3BFC-981E1AB4D1A8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28" name="Google Shape;526;p30">
            <a:extLst>
              <a:ext uri="{FF2B5EF4-FFF2-40B4-BE49-F238E27FC236}">
                <a16:creationId xmlns:a16="http://schemas.microsoft.com/office/drawing/2014/main" id="{CFCD8BCF-BB79-480C-0D07-9893E59CDAFD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9" name="Google Shape;527;p30">
              <a:extLst>
                <a:ext uri="{FF2B5EF4-FFF2-40B4-BE49-F238E27FC236}">
                  <a16:creationId xmlns:a16="http://schemas.microsoft.com/office/drawing/2014/main" id="{6722330F-547D-7F3E-BE62-DB961D85FAB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8;p30">
              <a:extLst>
                <a:ext uri="{FF2B5EF4-FFF2-40B4-BE49-F238E27FC236}">
                  <a16:creationId xmlns:a16="http://schemas.microsoft.com/office/drawing/2014/main" id="{CFEF3033-00A1-2F1E-CCAC-A2CCE5A57ECF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29;p30">
              <a:extLst>
                <a:ext uri="{FF2B5EF4-FFF2-40B4-BE49-F238E27FC236}">
                  <a16:creationId xmlns:a16="http://schemas.microsoft.com/office/drawing/2014/main" id="{9B5B78A1-1C50-6A87-13D6-CA1BE1D55037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0;p30">
              <a:extLst>
                <a:ext uri="{FF2B5EF4-FFF2-40B4-BE49-F238E27FC236}">
                  <a16:creationId xmlns:a16="http://schemas.microsoft.com/office/drawing/2014/main" id="{31B1741A-20DD-63A2-EFD4-3AF12F5D9B59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1;p30">
              <a:extLst>
                <a:ext uri="{FF2B5EF4-FFF2-40B4-BE49-F238E27FC236}">
                  <a16:creationId xmlns:a16="http://schemas.microsoft.com/office/drawing/2014/main" id="{DDA0F085-8205-E9B1-B8EF-8B96D87D438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2;p30">
              <a:extLst>
                <a:ext uri="{FF2B5EF4-FFF2-40B4-BE49-F238E27FC236}">
                  <a16:creationId xmlns:a16="http://schemas.microsoft.com/office/drawing/2014/main" id="{0ED65B62-5C48-39F2-3F08-F23D72814467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3;p30">
              <a:extLst>
                <a:ext uri="{FF2B5EF4-FFF2-40B4-BE49-F238E27FC236}">
                  <a16:creationId xmlns:a16="http://schemas.microsoft.com/office/drawing/2014/main" id="{DF28741B-6090-E6E3-83FD-E81F70BA2C9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4;p30">
              <a:extLst>
                <a:ext uri="{FF2B5EF4-FFF2-40B4-BE49-F238E27FC236}">
                  <a16:creationId xmlns:a16="http://schemas.microsoft.com/office/drawing/2014/main" id="{FFC0B9CE-5B69-4E78-CD34-6AB09FEF613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35;p30">
              <a:extLst>
                <a:ext uri="{FF2B5EF4-FFF2-40B4-BE49-F238E27FC236}">
                  <a16:creationId xmlns:a16="http://schemas.microsoft.com/office/drawing/2014/main" id="{4AE82B8B-3121-829C-C7C7-6BD5A61E409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E4E64CC4-3B5E-FF68-51D4-89A00BA46647}"/>
              </a:ext>
            </a:extLst>
          </p:cNvPr>
          <p:cNvSpPr txBox="1"/>
          <p:nvPr/>
        </p:nvSpPr>
        <p:spPr>
          <a:xfrm>
            <a:off x="3200432" y="2881778"/>
            <a:ext cx="2547641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Separate Functionalities for Administrators and Users;</a:t>
            </a:r>
          </a:p>
        </p:txBody>
      </p:sp>
      <p:grpSp>
        <p:nvGrpSpPr>
          <p:cNvPr id="540" name="Google Shape;900;p37">
            <a:extLst>
              <a:ext uri="{FF2B5EF4-FFF2-40B4-BE49-F238E27FC236}">
                <a16:creationId xmlns:a16="http://schemas.microsoft.com/office/drawing/2014/main" id="{1D9472A7-A67F-B583-9993-E175DBBC9CB8}"/>
              </a:ext>
            </a:extLst>
          </p:cNvPr>
          <p:cNvGrpSpPr/>
          <p:nvPr/>
        </p:nvGrpSpPr>
        <p:grpSpPr>
          <a:xfrm>
            <a:off x="3009979" y="3017802"/>
            <a:ext cx="396941" cy="269895"/>
            <a:chOff x="5852275" y="1600714"/>
            <a:chExt cx="990300" cy="712679"/>
          </a:xfrm>
        </p:grpSpPr>
        <p:sp>
          <p:nvSpPr>
            <p:cNvPr id="553" name="Google Shape;901;p37">
              <a:extLst>
                <a:ext uri="{FF2B5EF4-FFF2-40B4-BE49-F238E27FC236}">
                  <a16:creationId xmlns:a16="http://schemas.microsoft.com/office/drawing/2014/main" id="{C8BDD82F-8240-CC11-8558-D9BCA41F595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02;p37">
              <a:extLst>
                <a:ext uri="{FF2B5EF4-FFF2-40B4-BE49-F238E27FC236}">
                  <a16:creationId xmlns:a16="http://schemas.microsoft.com/office/drawing/2014/main" id="{C7512C3B-9DB4-3101-647A-E1467723428F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05192458-DBE2-4817-A8DA-ABAED05CAF9B}"/>
              </a:ext>
            </a:extLst>
          </p:cNvPr>
          <p:cNvSpPr txBox="1"/>
          <p:nvPr/>
        </p:nvSpPr>
        <p:spPr>
          <a:xfrm>
            <a:off x="5952663" y="1924645"/>
            <a:ext cx="1713504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Structures;</a:t>
            </a:r>
          </a:p>
        </p:txBody>
      </p:sp>
      <p:grpSp>
        <p:nvGrpSpPr>
          <p:cNvPr id="542" name="Google Shape;900;p37">
            <a:extLst>
              <a:ext uri="{FF2B5EF4-FFF2-40B4-BE49-F238E27FC236}">
                <a16:creationId xmlns:a16="http://schemas.microsoft.com/office/drawing/2014/main" id="{E3B91942-5E2F-502A-A166-09B33DDE58D7}"/>
              </a:ext>
            </a:extLst>
          </p:cNvPr>
          <p:cNvGrpSpPr/>
          <p:nvPr/>
        </p:nvGrpSpPr>
        <p:grpSpPr>
          <a:xfrm>
            <a:off x="5729113" y="2060669"/>
            <a:ext cx="396941" cy="269895"/>
            <a:chOff x="5852275" y="1600714"/>
            <a:chExt cx="990300" cy="712679"/>
          </a:xfrm>
        </p:grpSpPr>
        <p:sp>
          <p:nvSpPr>
            <p:cNvPr id="551" name="Google Shape;901;p37">
              <a:extLst>
                <a:ext uri="{FF2B5EF4-FFF2-40B4-BE49-F238E27FC236}">
                  <a16:creationId xmlns:a16="http://schemas.microsoft.com/office/drawing/2014/main" id="{B89D1168-62AF-DC13-345F-BF9AF8FBD18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02;p37">
              <a:extLst>
                <a:ext uri="{FF2B5EF4-FFF2-40B4-BE49-F238E27FC236}">
                  <a16:creationId xmlns:a16="http://schemas.microsoft.com/office/drawing/2014/main" id="{93168E45-BA48-6AC2-85CD-93886F42EA0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58049C2D-BF71-0D3E-2B4F-A418E09987D5}"/>
              </a:ext>
            </a:extLst>
          </p:cNvPr>
          <p:cNvSpPr txBox="1"/>
          <p:nvPr/>
        </p:nvSpPr>
        <p:spPr>
          <a:xfrm>
            <a:off x="5938526" y="2881778"/>
            <a:ext cx="25778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Effective Algorithms for Book and Borrower Management</a:t>
            </a:r>
          </a:p>
        </p:txBody>
      </p:sp>
      <p:grpSp>
        <p:nvGrpSpPr>
          <p:cNvPr id="544" name="Google Shape;900;p37">
            <a:extLst>
              <a:ext uri="{FF2B5EF4-FFF2-40B4-BE49-F238E27FC236}">
                <a16:creationId xmlns:a16="http://schemas.microsoft.com/office/drawing/2014/main" id="{009E4D2A-21E9-F1AF-8927-EFF17C14742F}"/>
              </a:ext>
            </a:extLst>
          </p:cNvPr>
          <p:cNvGrpSpPr/>
          <p:nvPr/>
        </p:nvGrpSpPr>
        <p:grpSpPr>
          <a:xfrm>
            <a:off x="5738649" y="3017802"/>
            <a:ext cx="396941" cy="269895"/>
            <a:chOff x="5852275" y="1600714"/>
            <a:chExt cx="990300" cy="712679"/>
          </a:xfrm>
        </p:grpSpPr>
        <p:sp>
          <p:nvSpPr>
            <p:cNvPr id="549" name="Google Shape;901;p37">
              <a:extLst>
                <a:ext uri="{FF2B5EF4-FFF2-40B4-BE49-F238E27FC236}">
                  <a16:creationId xmlns:a16="http://schemas.microsoft.com/office/drawing/2014/main" id="{C11A0A29-7606-6B2E-C295-3F61B0F74D3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02;p37">
              <a:extLst>
                <a:ext uri="{FF2B5EF4-FFF2-40B4-BE49-F238E27FC236}">
                  <a16:creationId xmlns:a16="http://schemas.microsoft.com/office/drawing/2014/main" id="{D97E0BB6-CC2D-1996-6E8A-62A4E53D295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4E73796A-91F2-2D3D-AD63-59DFAAB1D3F6}"/>
              </a:ext>
            </a:extLst>
          </p:cNvPr>
          <p:cNvSpPr txBox="1"/>
          <p:nvPr/>
        </p:nvSpPr>
        <p:spPr>
          <a:xfrm>
            <a:off x="3207761" y="1939863"/>
            <a:ext cx="238008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Design and Classes;</a:t>
            </a:r>
          </a:p>
        </p:txBody>
      </p:sp>
      <p:grpSp>
        <p:nvGrpSpPr>
          <p:cNvPr id="546" name="Google Shape;900;p37">
            <a:extLst>
              <a:ext uri="{FF2B5EF4-FFF2-40B4-BE49-F238E27FC236}">
                <a16:creationId xmlns:a16="http://schemas.microsoft.com/office/drawing/2014/main" id="{CB38B2F1-A135-9D77-4388-9E7E8BBC32B4}"/>
              </a:ext>
            </a:extLst>
          </p:cNvPr>
          <p:cNvGrpSpPr/>
          <p:nvPr/>
        </p:nvGrpSpPr>
        <p:grpSpPr>
          <a:xfrm>
            <a:off x="3017306" y="2075887"/>
            <a:ext cx="396941" cy="269895"/>
            <a:chOff x="5852275" y="1600714"/>
            <a:chExt cx="990300" cy="712679"/>
          </a:xfrm>
        </p:grpSpPr>
        <p:sp>
          <p:nvSpPr>
            <p:cNvPr id="547" name="Google Shape;901;p37">
              <a:extLst>
                <a:ext uri="{FF2B5EF4-FFF2-40B4-BE49-F238E27FC236}">
                  <a16:creationId xmlns:a16="http://schemas.microsoft.com/office/drawing/2014/main" id="{1C36CA40-EB4A-90F9-A244-AA8AD2A44DE2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02;p37">
              <a:extLst>
                <a:ext uri="{FF2B5EF4-FFF2-40B4-BE49-F238E27FC236}">
                  <a16:creationId xmlns:a16="http://schemas.microsoft.com/office/drawing/2014/main" id="{6E50EAAF-2CD8-5E67-872B-709FABCB118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421;p29">
            <a:extLst>
              <a:ext uri="{FF2B5EF4-FFF2-40B4-BE49-F238E27FC236}">
                <a16:creationId xmlns:a16="http://schemas.microsoft.com/office/drawing/2014/main" id="{E40A0FE9-9028-7AC8-8948-EF88026F78F2}"/>
              </a:ext>
            </a:extLst>
          </p:cNvPr>
          <p:cNvGrpSpPr/>
          <p:nvPr/>
        </p:nvGrpSpPr>
        <p:grpSpPr>
          <a:xfrm>
            <a:off x="9543532" y="1455325"/>
            <a:ext cx="2459675" cy="2330700"/>
            <a:chOff x="4200175" y="1139900"/>
            <a:chExt cx="2459675" cy="2330700"/>
          </a:xfrm>
        </p:grpSpPr>
        <p:sp>
          <p:nvSpPr>
            <p:cNvPr id="556" name="Google Shape;422;p29">
              <a:extLst>
                <a:ext uri="{FF2B5EF4-FFF2-40B4-BE49-F238E27FC236}">
                  <a16:creationId xmlns:a16="http://schemas.microsoft.com/office/drawing/2014/main" id="{53D29E02-D0C7-9249-6CBC-57EAF1BCACE7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57" name="Google Shape;423;p29">
              <a:extLst>
                <a:ext uri="{FF2B5EF4-FFF2-40B4-BE49-F238E27FC236}">
                  <a16:creationId xmlns:a16="http://schemas.microsoft.com/office/drawing/2014/main" id="{C9FCC230-9712-25F1-FA05-E9C9E9D68304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58" name="Google Shape;424;p29">
                <a:extLst>
                  <a:ext uri="{FF2B5EF4-FFF2-40B4-BE49-F238E27FC236}">
                    <a16:creationId xmlns:a16="http://schemas.microsoft.com/office/drawing/2014/main" id="{A4490208-E583-B04A-1F1D-F5D0DE4A96AB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425;p29">
                <a:extLst>
                  <a:ext uri="{FF2B5EF4-FFF2-40B4-BE49-F238E27FC236}">
                    <a16:creationId xmlns:a16="http://schemas.microsoft.com/office/drawing/2014/main" id="{AE5BC40B-1474-F1D5-3F73-060C0AFA39F8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26;p29">
                <a:extLst>
                  <a:ext uri="{FF2B5EF4-FFF2-40B4-BE49-F238E27FC236}">
                    <a16:creationId xmlns:a16="http://schemas.microsoft.com/office/drawing/2014/main" id="{5C61F067-738D-F524-E9B4-ACA93CB42FC1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27;p29">
                <a:extLst>
                  <a:ext uri="{FF2B5EF4-FFF2-40B4-BE49-F238E27FC236}">
                    <a16:creationId xmlns:a16="http://schemas.microsoft.com/office/drawing/2014/main" id="{1E0FF658-EF37-99E7-7BBF-1606B6DAD4F7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710;p33">
            <a:extLst>
              <a:ext uri="{FF2B5EF4-FFF2-40B4-BE49-F238E27FC236}">
                <a16:creationId xmlns:a16="http://schemas.microsoft.com/office/drawing/2014/main" id="{A78BE82B-7FC9-DADB-5268-213BB630DFD1}"/>
              </a:ext>
            </a:extLst>
          </p:cNvPr>
          <p:cNvGrpSpPr/>
          <p:nvPr/>
        </p:nvGrpSpPr>
        <p:grpSpPr>
          <a:xfrm>
            <a:off x="10184201" y="2036702"/>
            <a:ext cx="1178337" cy="1508281"/>
            <a:chOff x="4113150" y="1125000"/>
            <a:chExt cx="917700" cy="1174663"/>
          </a:xfrm>
        </p:grpSpPr>
        <p:sp>
          <p:nvSpPr>
            <p:cNvPr id="563" name="Google Shape;711;p33">
              <a:extLst>
                <a:ext uri="{FF2B5EF4-FFF2-40B4-BE49-F238E27FC236}">
                  <a16:creationId xmlns:a16="http://schemas.microsoft.com/office/drawing/2014/main" id="{DC76A612-74A5-416C-A931-A4128C090414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4" name="Google Shape;712;p33">
              <a:extLst>
                <a:ext uri="{FF2B5EF4-FFF2-40B4-BE49-F238E27FC236}">
                  <a16:creationId xmlns:a16="http://schemas.microsoft.com/office/drawing/2014/main" id="{CD487694-D691-C9EC-83A4-860DCD849619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65" name="Google Shape;713;p33">
                <a:extLst>
                  <a:ext uri="{FF2B5EF4-FFF2-40B4-BE49-F238E27FC236}">
                    <a16:creationId xmlns:a16="http://schemas.microsoft.com/office/drawing/2014/main" id="{FE17C637-FAD6-C02C-FE53-5B714D4FCB97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714;p33">
                <a:extLst>
                  <a:ext uri="{FF2B5EF4-FFF2-40B4-BE49-F238E27FC236}">
                    <a16:creationId xmlns:a16="http://schemas.microsoft.com/office/drawing/2014/main" id="{8CA9B37D-8B96-C124-547B-371AECD165BB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715;p33">
                <a:extLst>
                  <a:ext uri="{FF2B5EF4-FFF2-40B4-BE49-F238E27FC236}">
                    <a16:creationId xmlns:a16="http://schemas.microsoft.com/office/drawing/2014/main" id="{7A8C8E5C-7F0B-8271-F194-4991B72EA838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716;p33">
                <a:extLst>
                  <a:ext uri="{FF2B5EF4-FFF2-40B4-BE49-F238E27FC236}">
                    <a16:creationId xmlns:a16="http://schemas.microsoft.com/office/drawing/2014/main" id="{70DA41AD-C957-12FE-D29B-103339CBADE1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717;p33">
                <a:extLst>
                  <a:ext uri="{FF2B5EF4-FFF2-40B4-BE49-F238E27FC236}">
                    <a16:creationId xmlns:a16="http://schemas.microsoft.com/office/drawing/2014/main" id="{680F35DF-AF4E-9D1C-7930-1CE916C5E6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718;p33">
                <a:extLst>
                  <a:ext uri="{FF2B5EF4-FFF2-40B4-BE49-F238E27FC236}">
                    <a16:creationId xmlns:a16="http://schemas.microsoft.com/office/drawing/2014/main" id="{CA826DB5-30EA-AB5B-3B13-558F6B11AFA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719;p33">
                <a:extLst>
                  <a:ext uri="{FF2B5EF4-FFF2-40B4-BE49-F238E27FC236}">
                    <a16:creationId xmlns:a16="http://schemas.microsoft.com/office/drawing/2014/main" id="{2863ABDE-EF0C-E449-9348-590CE5F3BDE9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TextBox 571">
            <a:extLst>
              <a:ext uri="{FF2B5EF4-FFF2-40B4-BE49-F238E27FC236}">
                <a16:creationId xmlns:a16="http://schemas.microsoft.com/office/drawing/2014/main" id="{7A0B0165-D98A-3D90-2C2E-68F5AAA8A6D1}"/>
              </a:ext>
            </a:extLst>
          </p:cNvPr>
          <p:cNvSpPr txBox="1"/>
          <p:nvPr/>
        </p:nvSpPr>
        <p:spPr>
          <a:xfrm>
            <a:off x="10510316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09F56-0DBB-9A75-91C9-083784923196}"/>
              </a:ext>
            </a:extLst>
          </p:cNvPr>
          <p:cNvGrpSpPr/>
          <p:nvPr/>
        </p:nvGrpSpPr>
        <p:grpSpPr>
          <a:xfrm>
            <a:off x="7130684" y="2804246"/>
            <a:ext cx="301783" cy="75037"/>
            <a:chOff x="1870363" y="2836216"/>
            <a:chExt cx="301783" cy="75037"/>
          </a:xfrm>
          <a:solidFill>
            <a:srgbClr val="FADED9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5505FF-A3F6-BE32-89DD-66D203CDDD0C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77821E-5AD4-7731-AB5A-20A7122997F2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6BB6B5-C347-D59C-2B29-4FD45CBCF663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Google Shape;1151;p40">
            <a:extLst>
              <a:ext uri="{FF2B5EF4-FFF2-40B4-BE49-F238E27FC236}">
                <a16:creationId xmlns:a16="http://schemas.microsoft.com/office/drawing/2014/main" id="{80F79AB7-D490-0BEF-5D59-2428EAA06AB3}"/>
              </a:ext>
            </a:extLst>
          </p:cNvPr>
          <p:cNvSpPr txBox="1"/>
          <p:nvPr/>
        </p:nvSpPr>
        <p:spPr>
          <a:xfrm>
            <a:off x="6861175" y="846650"/>
            <a:ext cx="173071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Model Discussion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28525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74AC97-3171-CB3B-FC8A-DE2A2A92B488}"/>
              </a:ext>
            </a:extLst>
          </p:cNvPr>
          <p:cNvSpPr/>
          <p:nvPr/>
        </p:nvSpPr>
        <p:spPr>
          <a:xfrm>
            <a:off x="361042" y="190420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06059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sp>
        <p:nvSpPr>
          <p:cNvPr id="410" name="Google Shape;1151;p40">
            <a:extLst>
              <a:ext uri="{FF2B5EF4-FFF2-40B4-BE49-F238E27FC236}">
                <a16:creationId xmlns:a16="http://schemas.microsoft.com/office/drawing/2014/main" id="{ECA0FD93-3FC3-4DA2-0252-C5A0E9420B1A}"/>
              </a:ext>
            </a:extLst>
          </p:cNvPr>
          <p:cNvSpPr txBox="1"/>
          <p:nvPr/>
        </p:nvSpPr>
        <p:spPr>
          <a:xfrm>
            <a:off x="5514975" y="846650"/>
            <a:ext cx="1403025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Programming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4FE3BF7E-B430-0C2C-1556-D7CE2D1B3B38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47688DAF-A23D-C985-D71F-69557187509E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C51DA941-F375-33BE-55B8-590A7182A37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28C839DC-083C-11A1-6954-C14C693E2E86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4063B868-E45F-7E14-B788-AEB64DD3566E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85AC290-34FD-BC45-C23E-2B6DE7369D53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2620B2AE-B646-7843-89A3-885A000555B8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657DFB19-CAC2-BF75-13EA-618E27E34498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93C9921E-7534-6AA7-EAF0-93A361A7CC7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566C9CD4-F74E-0F6F-EBB5-0C3564EBB9C9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D15FA937-91D7-F785-D0C8-5E2E662283A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CD048D51-35F1-2E64-CEBC-927237AA19A7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D185E06-4BC1-8B08-22E8-6AF46C571758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698D9FB1-FE5C-62F1-71BD-9FD346F6012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CE0E86AB-03BB-B55F-9364-952E65FF60AC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39CE484C-11AD-2B5A-6964-46A11099BAE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CCB44CB-006B-3347-3AF1-5349C6A3129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03847732-0B55-31C0-6A3D-43CBE0D32FA0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FE53D816-1B52-EFFB-EF9A-30C29A47742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613DC42A-CE9A-B8A6-58CF-7981B900752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51843DC3-21FD-C35C-1FAC-532630507017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9DF311FE-E6D1-FD86-6654-C6C89E7029B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A8AC1E35-7277-D01B-D5F9-CEF632AC2F98}"/>
              </a:ext>
            </a:extLst>
          </p:cNvPr>
          <p:cNvSpPr txBox="1"/>
          <p:nvPr/>
        </p:nvSpPr>
        <p:spPr>
          <a:xfrm>
            <a:off x="1222358" y="3006774"/>
            <a:ext cx="1902750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User Interactions and I/O Operations:</a:t>
            </a:r>
          </a:p>
        </p:txBody>
      </p:sp>
      <p:grpSp>
        <p:nvGrpSpPr>
          <p:cNvPr id="518" name="Google Shape;900;p37">
            <a:extLst>
              <a:ext uri="{FF2B5EF4-FFF2-40B4-BE49-F238E27FC236}">
                <a16:creationId xmlns:a16="http://schemas.microsoft.com/office/drawing/2014/main" id="{574B1BBB-DB02-B679-4D1E-36E134978967}"/>
              </a:ext>
            </a:extLst>
          </p:cNvPr>
          <p:cNvGrpSpPr/>
          <p:nvPr/>
        </p:nvGrpSpPr>
        <p:grpSpPr>
          <a:xfrm>
            <a:off x="993805" y="3142798"/>
            <a:ext cx="396941" cy="269895"/>
            <a:chOff x="5852275" y="1600714"/>
            <a:chExt cx="990300" cy="712679"/>
          </a:xfrm>
        </p:grpSpPr>
        <p:sp>
          <p:nvSpPr>
            <p:cNvPr id="519" name="Google Shape;901;p37">
              <a:extLst>
                <a:ext uri="{FF2B5EF4-FFF2-40B4-BE49-F238E27FC236}">
                  <a16:creationId xmlns:a16="http://schemas.microsoft.com/office/drawing/2014/main" id="{0BD945FE-050F-9D2B-7A43-A89FBEDCF37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02;p37">
              <a:extLst>
                <a:ext uri="{FF2B5EF4-FFF2-40B4-BE49-F238E27FC236}">
                  <a16:creationId xmlns:a16="http://schemas.microsoft.com/office/drawing/2014/main" id="{845AF02D-3E7F-E95C-81D5-94DE3E58229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0547D5FF-48CD-077D-9691-8320FD8B6D93}"/>
              </a:ext>
            </a:extLst>
          </p:cNvPr>
          <p:cNvSpPr txBox="1"/>
          <p:nvPr/>
        </p:nvSpPr>
        <p:spPr>
          <a:xfrm>
            <a:off x="3433787" y="2049641"/>
            <a:ext cx="267633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Programming (OOP) Principles:</a:t>
            </a:r>
          </a:p>
        </p:txBody>
      </p:sp>
      <p:grpSp>
        <p:nvGrpSpPr>
          <p:cNvPr id="522" name="Google Shape;900;p37">
            <a:extLst>
              <a:ext uri="{FF2B5EF4-FFF2-40B4-BE49-F238E27FC236}">
                <a16:creationId xmlns:a16="http://schemas.microsoft.com/office/drawing/2014/main" id="{A35B36C4-282A-4B21-D23D-FDFC49E87673}"/>
              </a:ext>
            </a:extLst>
          </p:cNvPr>
          <p:cNvGrpSpPr/>
          <p:nvPr/>
        </p:nvGrpSpPr>
        <p:grpSpPr>
          <a:xfrm>
            <a:off x="3205234" y="2185665"/>
            <a:ext cx="396941" cy="269895"/>
            <a:chOff x="5852275" y="1600714"/>
            <a:chExt cx="990300" cy="712679"/>
          </a:xfrm>
        </p:grpSpPr>
        <p:sp>
          <p:nvSpPr>
            <p:cNvPr id="523" name="Google Shape;901;p37">
              <a:extLst>
                <a:ext uri="{FF2B5EF4-FFF2-40B4-BE49-F238E27FC236}">
                  <a16:creationId xmlns:a16="http://schemas.microsoft.com/office/drawing/2014/main" id="{D18F1D6F-AE44-6DF7-BD67-C5A616BC98CB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02;p37">
              <a:extLst>
                <a:ext uri="{FF2B5EF4-FFF2-40B4-BE49-F238E27FC236}">
                  <a16:creationId xmlns:a16="http://schemas.microsoft.com/office/drawing/2014/main" id="{59E4429F-B267-5A30-D095-C0DFFC3A656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TextBox 524">
            <a:extLst>
              <a:ext uri="{FF2B5EF4-FFF2-40B4-BE49-F238E27FC236}">
                <a16:creationId xmlns:a16="http://schemas.microsoft.com/office/drawing/2014/main" id="{EEABC66D-771A-01B7-DD06-3E67D2E42D7E}"/>
              </a:ext>
            </a:extLst>
          </p:cNvPr>
          <p:cNvSpPr txBox="1"/>
          <p:nvPr/>
        </p:nvSpPr>
        <p:spPr>
          <a:xfrm>
            <a:off x="3421974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File Handling and Data Persistence:</a:t>
            </a:r>
          </a:p>
        </p:txBody>
      </p:sp>
      <p:grpSp>
        <p:nvGrpSpPr>
          <p:cNvPr id="526" name="Google Shape;900;p37">
            <a:extLst>
              <a:ext uri="{FF2B5EF4-FFF2-40B4-BE49-F238E27FC236}">
                <a16:creationId xmlns:a16="http://schemas.microsoft.com/office/drawing/2014/main" id="{43A085C3-13BE-7E9E-316A-06EBCF78E41E}"/>
              </a:ext>
            </a:extLst>
          </p:cNvPr>
          <p:cNvGrpSpPr/>
          <p:nvPr/>
        </p:nvGrpSpPr>
        <p:grpSpPr>
          <a:xfrm>
            <a:off x="3199930" y="3142798"/>
            <a:ext cx="396941" cy="269895"/>
            <a:chOff x="5852275" y="1600714"/>
            <a:chExt cx="990300" cy="712679"/>
          </a:xfrm>
        </p:grpSpPr>
        <p:sp>
          <p:nvSpPr>
            <p:cNvPr id="527" name="Google Shape;901;p37">
              <a:extLst>
                <a:ext uri="{FF2B5EF4-FFF2-40B4-BE49-F238E27FC236}">
                  <a16:creationId xmlns:a16="http://schemas.microsoft.com/office/drawing/2014/main" id="{1F7EB5D9-7C9B-9C0E-A1C3-07BC2DA87E8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02;p37">
              <a:extLst>
                <a:ext uri="{FF2B5EF4-FFF2-40B4-BE49-F238E27FC236}">
                  <a16:creationId xmlns:a16="http://schemas.microsoft.com/office/drawing/2014/main" id="{B9210FC4-EA81-FD2F-4BFB-CEBBA79135E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A6897D5A-2CF2-916A-4DB6-CE6364EBA599}"/>
              </a:ext>
            </a:extLst>
          </p:cNvPr>
          <p:cNvSpPr txBox="1"/>
          <p:nvPr/>
        </p:nvSpPr>
        <p:spPr>
          <a:xfrm>
            <a:off x="1222358" y="2064859"/>
            <a:ext cx="2149922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C++ Programming Language:</a:t>
            </a:r>
          </a:p>
        </p:txBody>
      </p:sp>
      <p:grpSp>
        <p:nvGrpSpPr>
          <p:cNvPr id="530" name="Google Shape;900;p37">
            <a:extLst>
              <a:ext uri="{FF2B5EF4-FFF2-40B4-BE49-F238E27FC236}">
                <a16:creationId xmlns:a16="http://schemas.microsoft.com/office/drawing/2014/main" id="{909F2BD4-BC80-1659-A825-638FD2B0EEFA}"/>
              </a:ext>
            </a:extLst>
          </p:cNvPr>
          <p:cNvGrpSpPr/>
          <p:nvPr/>
        </p:nvGrpSpPr>
        <p:grpSpPr>
          <a:xfrm>
            <a:off x="993805" y="2200883"/>
            <a:ext cx="396941" cy="269895"/>
            <a:chOff x="5852275" y="1600714"/>
            <a:chExt cx="990300" cy="712679"/>
          </a:xfrm>
        </p:grpSpPr>
        <p:sp>
          <p:nvSpPr>
            <p:cNvPr id="531" name="Google Shape;901;p37">
              <a:extLst>
                <a:ext uri="{FF2B5EF4-FFF2-40B4-BE49-F238E27FC236}">
                  <a16:creationId xmlns:a16="http://schemas.microsoft.com/office/drawing/2014/main" id="{0DF6FD74-374F-445B-A495-275FEA94EE8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902;p37">
              <a:extLst>
                <a:ext uri="{FF2B5EF4-FFF2-40B4-BE49-F238E27FC236}">
                  <a16:creationId xmlns:a16="http://schemas.microsoft.com/office/drawing/2014/main" id="{B1E7A0F6-FB1A-DAF8-FC60-03BF11700FA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21;p29">
            <a:extLst>
              <a:ext uri="{FF2B5EF4-FFF2-40B4-BE49-F238E27FC236}">
                <a16:creationId xmlns:a16="http://schemas.microsoft.com/office/drawing/2014/main" id="{1D09CA68-54AA-FF84-84FA-26D72DDD626C}"/>
              </a:ext>
            </a:extLst>
          </p:cNvPr>
          <p:cNvGrpSpPr/>
          <p:nvPr/>
        </p:nvGrpSpPr>
        <p:grpSpPr>
          <a:xfrm>
            <a:off x="-2762553" y="1455325"/>
            <a:ext cx="2459675" cy="2330700"/>
            <a:chOff x="4200175" y="1139900"/>
            <a:chExt cx="2459675" cy="2330700"/>
          </a:xfrm>
        </p:grpSpPr>
        <p:sp>
          <p:nvSpPr>
            <p:cNvPr id="13" name="Google Shape;422;p29">
              <a:extLst>
                <a:ext uri="{FF2B5EF4-FFF2-40B4-BE49-F238E27FC236}">
                  <a16:creationId xmlns:a16="http://schemas.microsoft.com/office/drawing/2014/main" id="{D0EA1ABF-D06B-5288-A177-7103FC239A30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" name="Google Shape;423;p29">
              <a:extLst>
                <a:ext uri="{FF2B5EF4-FFF2-40B4-BE49-F238E27FC236}">
                  <a16:creationId xmlns:a16="http://schemas.microsoft.com/office/drawing/2014/main" id="{B5EC82B9-E923-5087-D545-B2A828C65795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15" name="Google Shape;424;p29">
                <a:extLst>
                  <a:ext uri="{FF2B5EF4-FFF2-40B4-BE49-F238E27FC236}">
                    <a16:creationId xmlns:a16="http://schemas.microsoft.com/office/drawing/2014/main" id="{0D450866-D90A-2DFB-0682-F741CA4B05C5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25;p29">
                <a:extLst>
                  <a:ext uri="{FF2B5EF4-FFF2-40B4-BE49-F238E27FC236}">
                    <a16:creationId xmlns:a16="http://schemas.microsoft.com/office/drawing/2014/main" id="{4C6421B1-5A91-3D04-A1ED-7233321E6DC9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6;p29">
                <a:extLst>
                  <a:ext uri="{FF2B5EF4-FFF2-40B4-BE49-F238E27FC236}">
                    <a16:creationId xmlns:a16="http://schemas.microsoft.com/office/drawing/2014/main" id="{83BE4686-8ACE-8CCA-97C5-372677139B69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29">
                <a:extLst>
                  <a:ext uri="{FF2B5EF4-FFF2-40B4-BE49-F238E27FC236}">
                    <a16:creationId xmlns:a16="http://schemas.microsoft.com/office/drawing/2014/main" id="{12F6137B-CDDC-4506-A73B-096817C7CBBF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710;p33">
            <a:extLst>
              <a:ext uri="{FF2B5EF4-FFF2-40B4-BE49-F238E27FC236}">
                <a16:creationId xmlns:a16="http://schemas.microsoft.com/office/drawing/2014/main" id="{863B7495-59EC-859D-79FF-74CBAC87FB8E}"/>
              </a:ext>
            </a:extLst>
          </p:cNvPr>
          <p:cNvGrpSpPr/>
          <p:nvPr/>
        </p:nvGrpSpPr>
        <p:grpSpPr>
          <a:xfrm>
            <a:off x="-2121884" y="2036702"/>
            <a:ext cx="1178337" cy="1508281"/>
            <a:chOff x="4113150" y="1125000"/>
            <a:chExt cx="917700" cy="1174663"/>
          </a:xfrm>
        </p:grpSpPr>
        <p:sp>
          <p:nvSpPr>
            <p:cNvPr id="20" name="Google Shape;711;p33">
              <a:extLst>
                <a:ext uri="{FF2B5EF4-FFF2-40B4-BE49-F238E27FC236}">
                  <a16:creationId xmlns:a16="http://schemas.microsoft.com/office/drawing/2014/main" id="{870F15DA-DA51-8CE8-C1BF-61766DC353C1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" name="Google Shape;712;p33">
              <a:extLst>
                <a:ext uri="{FF2B5EF4-FFF2-40B4-BE49-F238E27FC236}">
                  <a16:creationId xmlns:a16="http://schemas.microsoft.com/office/drawing/2014/main" id="{EDB5B9D1-C6F2-7D63-86A4-C234A03989C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22" name="Google Shape;713;p33">
                <a:extLst>
                  <a:ext uri="{FF2B5EF4-FFF2-40B4-BE49-F238E27FC236}">
                    <a16:creationId xmlns:a16="http://schemas.microsoft.com/office/drawing/2014/main" id="{5D00E727-4ECA-CEFF-ECA7-D3B120E4AB6B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4;p33">
                <a:extLst>
                  <a:ext uri="{FF2B5EF4-FFF2-40B4-BE49-F238E27FC236}">
                    <a16:creationId xmlns:a16="http://schemas.microsoft.com/office/drawing/2014/main" id="{5994C4FD-97A1-2147-6F59-38BCF71CBBF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5;p33">
                <a:extLst>
                  <a:ext uri="{FF2B5EF4-FFF2-40B4-BE49-F238E27FC236}">
                    <a16:creationId xmlns:a16="http://schemas.microsoft.com/office/drawing/2014/main" id="{77AEFE3D-B472-1B8A-645B-5836BBA1CF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16;p33">
                <a:extLst>
                  <a:ext uri="{FF2B5EF4-FFF2-40B4-BE49-F238E27FC236}">
                    <a16:creationId xmlns:a16="http://schemas.microsoft.com/office/drawing/2014/main" id="{78492E9C-7C59-7D55-B570-CE50B4C15DE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7;p33">
                <a:extLst>
                  <a:ext uri="{FF2B5EF4-FFF2-40B4-BE49-F238E27FC236}">
                    <a16:creationId xmlns:a16="http://schemas.microsoft.com/office/drawing/2014/main" id="{FDD0C186-B294-DFE8-C399-44ABC6977F03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18;p33">
                <a:extLst>
                  <a:ext uri="{FF2B5EF4-FFF2-40B4-BE49-F238E27FC236}">
                    <a16:creationId xmlns:a16="http://schemas.microsoft.com/office/drawing/2014/main" id="{E45DF116-518D-3E4A-BBD6-4A61C0F82612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9;p33">
                <a:extLst>
                  <a:ext uri="{FF2B5EF4-FFF2-40B4-BE49-F238E27FC236}">
                    <a16:creationId xmlns:a16="http://schemas.microsoft.com/office/drawing/2014/main" id="{D4B639A8-7119-29FA-5EA1-400E89F2DE44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E0B4EB-E3ED-6E0D-D4AF-38F1783D0F65}"/>
              </a:ext>
            </a:extLst>
          </p:cNvPr>
          <p:cNvSpPr txBox="1"/>
          <p:nvPr/>
        </p:nvSpPr>
        <p:spPr>
          <a:xfrm>
            <a:off x="-1793364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101CB-B6A2-564A-8C25-F49919066DF9}"/>
              </a:ext>
            </a:extLst>
          </p:cNvPr>
          <p:cNvGrpSpPr/>
          <p:nvPr/>
        </p:nvGrpSpPr>
        <p:grpSpPr>
          <a:xfrm>
            <a:off x="2054171" y="1999183"/>
            <a:ext cx="301783" cy="75037"/>
            <a:chOff x="1862248" y="1862244"/>
            <a:chExt cx="301783" cy="75037"/>
          </a:xfrm>
          <a:solidFill>
            <a:srgbClr val="FADED9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15954-C68A-0F9E-F132-DA71AAF5D7E1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D0BBCE-A03D-86C1-6441-83A407EA2861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5DFFC3-646B-DB9B-2904-9C65CC2892F3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09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75C2C7-EF10-A2B6-1B16-3A36E6531EF5}"/>
              </a:ext>
            </a:extLst>
          </p:cNvPr>
          <p:cNvSpPr/>
          <p:nvPr/>
        </p:nvSpPr>
        <p:spPr>
          <a:xfrm>
            <a:off x="361042" y="190420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06059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4FE3BF7E-B430-0C2C-1556-D7CE2D1B3B38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47688DAF-A23D-C985-D71F-69557187509E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C51DA941-F375-33BE-55B8-590A7182A37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28C839DC-083C-11A1-6954-C14C693E2E86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4063B868-E45F-7E14-B788-AEB64DD3566E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85AC290-34FD-BC45-C23E-2B6DE7369D53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2620B2AE-B646-7843-89A3-885A000555B8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657DFB19-CAC2-BF75-13EA-618E27E34498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93C9921E-7534-6AA7-EAF0-93A361A7CC7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566C9CD4-F74E-0F6F-EBB5-0C3564EBB9C9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D15FA937-91D7-F785-D0C8-5E2E662283A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CD048D51-35F1-2E64-CEBC-927237AA19A7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D185E06-4BC1-8B08-22E8-6AF46C571758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698D9FB1-FE5C-62F1-71BD-9FD346F6012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CE0E86AB-03BB-B55F-9364-952E65FF60AC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39CE484C-11AD-2B5A-6964-46A11099BAE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CCB44CB-006B-3347-3AF1-5349C6A3129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03847732-0B55-31C0-6A3D-43CBE0D32FA0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FE53D816-1B52-EFFB-EF9A-30C29A47742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613DC42A-CE9A-B8A6-58CF-7981B900752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51843DC3-21FD-C35C-1FAC-532630507017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9DF311FE-E6D1-FD86-6654-C6C89E7029B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A8AC1E35-7277-D01B-D5F9-CEF632AC2F98}"/>
              </a:ext>
            </a:extLst>
          </p:cNvPr>
          <p:cNvSpPr txBox="1"/>
          <p:nvPr/>
        </p:nvSpPr>
        <p:spPr>
          <a:xfrm>
            <a:off x="1222357" y="3006774"/>
            <a:ext cx="1902750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User Interactions and I/O Operations:</a:t>
            </a:r>
          </a:p>
        </p:txBody>
      </p:sp>
      <p:grpSp>
        <p:nvGrpSpPr>
          <p:cNvPr id="518" name="Google Shape;900;p37">
            <a:extLst>
              <a:ext uri="{FF2B5EF4-FFF2-40B4-BE49-F238E27FC236}">
                <a16:creationId xmlns:a16="http://schemas.microsoft.com/office/drawing/2014/main" id="{574B1BBB-DB02-B679-4D1E-36E134978967}"/>
              </a:ext>
            </a:extLst>
          </p:cNvPr>
          <p:cNvGrpSpPr/>
          <p:nvPr/>
        </p:nvGrpSpPr>
        <p:grpSpPr>
          <a:xfrm>
            <a:off x="993805" y="3142798"/>
            <a:ext cx="396941" cy="269895"/>
            <a:chOff x="5852275" y="1600714"/>
            <a:chExt cx="990300" cy="712679"/>
          </a:xfrm>
        </p:grpSpPr>
        <p:sp>
          <p:nvSpPr>
            <p:cNvPr id="519" name="Google Shape;901;p37">
              <a:extLst>
                <a:ext uri="{FF2B5EF4-FFF2-40B4-BE49-F238E27FC236}">
                  <a16:creationId xmlns:a16="http://schemas.microsoft.com/office/drawing/2014/main" id="{0BD945FE-050F-9D2B-7A43-A89FBEDCF37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02;p37">
              <a:extLst>
                <a:ext uri="{FF2B5EF4-FFF2-40B4-BE49-F238E27FC236}">
                  <a16:creationId xmlns:a16="http://schemas.microsoft.com/office/drawing/2014/main" id="{845AF02D-3E7F-E95C-81D5-94DE3E58229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0547D5FF-48CD-077D-9691-8320FD8B6D93}"/>
              </a:ext>
            </a:extLst>
          </p:cNvPr>
          <p:cNvSpPr txBox="1"/>
          <p:nvPr/>
        </p:nvSpPr>
        <p:spPr>
          <a:xfrm>
            <a:off x="3433786" y="2049641"/>
            <a:ext cx="267633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Object-Oriented Programming (OOP) Principles:</a:t>
            </a:r>
          </a:p>
        </p:txBody>
      </p:sp>
      <p:grpSp>
        <p:nvGrpSpPr>
          <p:cNvPr id="522" name="Google Shape;900;p37">
            <a:extLst>
              <a:ext uri="{FF2B5EF4-FFF2-40B4-BE49-F238E27FC236}">
                <a16:creationId xmlns:a16="http://schemas.microsoft.com/office/drawing/2014/main" id="{A35B36C4-282A-4B21-D23D-FDFC49E87673}"/>
              </a:ext>
            </a:extLst>
          </p:cNvPr>
          <p:cNvGrpSpPr/>
          <p:nvPr/>
        </p:nvGrpSpPr>
        <p:grpSpPr>
          <a:xfrm>
            <a:off x="3205234" y="2185665"/>
            <a:ext cx="396941" cy="269895"/>
            <a:chOff x="5852275" y="1600714"/>
            <a:chExt cx="990300" cy="712679"/>
          </a:xfrm>
        </p:grpSpPr>
        <p:sp>
          <p:nvSpPr>
            <p:cNvPr id="523" name="Google Shape;901;p37">
              <a:extLst>
                <a:ext uri="{FF2B5EF4-FFF2-40B4-BE49-F238E27FC236}">
                  <a16:creationId xmlns:a16="http://schemas.microsoft.com/office/drawing/2014/main" id="{D18F1D6F-AE44-6DF7-BD67-C5A616BC98CB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02;p37">
              <a:extLst>
                <a:ext uri="{FF2B5EF4-FFF2-40B4-BE49-F238E27FC236}">
                  <a16:creationId xmlns:a16="http://schemas.microsoft.com/office/drawing/2014/main" id="{59E4429F-B267-5A30-D095-C0DFFC3A656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TextBox 524">
            <a:extLst>
              <a:ext uri="{FF2B5EF4-FFF2-40B4-BE49-F238E27FC236}">
                <a16:creationId xmlns:a16="http://schemas.microsoft.com/office/drawing/2014/main" id="{EEABC66D-771A-01B7-DD06-3E67D2E42D7E}"/>
              </a:ext>
            </a:extLst>
          </p:cNvPr>
          <p:cNvSpPr txBox="1"/>
          <p:nvPr/>
        </p:nvSpPr>
        <p:spPr>
          <a:xfrm>
            <a:off x="3421974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File Handling and Data Persistence:</a:t>
            </a:r>
          </a:p>
        </p:txBody>
      </p:sp>
      <p:grpSp>
        <p:nvGrpSpPr>
          <p:cNvPr id="526" name="Google Shape;900;p37">
            <a:extLst>
              <a:ext uri="{FF2B5EF4-FFF2-40B4-BE49-F238E27FC236}">
                <a16:creationId xmlns:a16="http://schemas.microsoft.com/office/drawing/2014/main" id="{43A085C3-13BE-7E9E-316A-06EBCF78E41E}"/>
              </a:ext>
            </a:extLst>
          </p:cNvPr>
          <p:cNvGrpSpPr/>
          <p:nvPr/>
        </p:nvGrpSpPr>
        <p:grpSpPr>
          <a:xfrm>
            <a:off x="3199930" y="3142798"/>
            <a:ext cx="396941" cy="269895"/>
            <a:chOff x="5852275" y="1600714"/>
            <a:chExt cx="990300" cy="712679"/>
          </a:xfrm>
        </p:grpSpPr>
        <p:sp>
          <p:nvSpPr>
            <p:cNvPr id="527" name="Google Shape;901;p37">
              <a:extLst>
                <a:ext uri="{FF2B5EF4-FFF2-40B4-BE49-F238E27FC236}">
                  <a16:creationId xmlns:a16="http://schemas.microsoft.com/office/drawing/2014/main" id="{1F7EB5D9-7C9B-9C0E-A1C3-07BC2DA87E8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02;p37">
              <a:extLst>
                <a:ext uri="{FF2B5EF4-FFF2-40B4-BE49-F238E27FC236}">
                  <a16:creationId xmlns:a16="http://schemas.microsoft.com/office/drawing/2014/main" id="{B9210FC4-EA81-FD2F-4BFB-CEBBA79135E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A6897D5A-2CF2-916A-4DB6-CE6364EBA599}"/>
              </a:ext>
            </a:extLst>
          </p:cNvPr>
          <p:cNvSpPr txBox="1"/>
          <p:nvPr/>
        </p:nvSpPr>
        <p:spPr>
          <a:xfrm>
            <a:off x="1222358" y="2064859"/>
            <a:ext cx="2149922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C++ Programming Language:</a:t>
            </a:r>
          </a:p>
        </p:txBody>
      </p:sp>
      <p:grpSp>
        <p:nvGrpSpPr>
          <p:cNvPr id="530" name="Google Shape;900;p37">
            <a:extLst>
              <a:ext uri="{FF2B5EF4-FFF2-40B4-BE49-F238E27FC236}">
                <a16:creationId xmlns:a16="http://schemas.microsoft.com/office/drawing/2014/main" id="{909F2BD4-BC80-1659-A825-638FD2B0EEFA}"/>
              </a:ext>
            </a:extLst>
          </p:cNvPr>
          <p:cNvGrpSpPr/>
          <p:nvPr/>
        </p:nvGrpSpPr>
        <p:grpSpPr>
          <a:xfrm>
            <a:off x="993805" y="2200883"/>
            <a:ext cx="396941" cy="269895"/>
            <a:chOff x="5852275" y="1600714"/>
            <a:chExt cx="990300" cy="712679"/>
          </a:xfrm>
        </p:grpSpPr>
        <p:sp>
          <p:nvSpPr>
            <p:cNvPr id="531" name="Google Shape;901;p37">
              <a:extLst>
                <a:ext uri="{FF2B5EF4-FFF2-40B4-BE49-F238E27FC236}">
                  <a16:creationId xmlns:a16="http://schemas.microsoft.com/office/drawing/2014/main" id="{0DF6FD74-374F-445B-A495-275FEA94EE8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902;p37">
              <a:extLst>
                <a:ext uri="{FF2B5EF4-FFF2-40B4-BE49-F238E27FC236}">
                  <a16:creationId xmlns:a16="http://schemas.microsoft.com/office/drawing/2014/main" id="{B1E7A0F6-FB1A-DAF8-FC60-03BF11700FA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21;p29">
            <a:extLst>
              <a:ext uri="{FF2B5EF4-FFF2-40B4-BE49-F238E27FC236}">
                <a16:creationId xmlns:a16="http://schemas.microsoft.com/office/drawing/2014/main" id="{1D09CA68-54AA-FF84-84FA-26D72DDD626C}"/>
              </a:ext>
            </a:extLst>
          </p:cNvPr>
          <p:cNvGrpSpPr/>
          <p:nvPr/>
        </p:nvGrpSpPr>
        <p:grpSpPr>
          <a:xfrm>
            <a:off x="-2762553" y="1455325"/>
            <a:ext cx="2459675" cy="2330700"/>
            <a:chOff x="4200175" y="1139900"/>
            <a:chExt cx="2459675" cy="2330700"/>
          </a:xfrm>
        </p:grpSpPr>
        <p:sp>
          <p:nvSpPr>
            <p:cNvPr id="13" name="Google Shape;422;p29">
              <a:extLst>
                <a:ext uri="{FF2B5EF4-FFF2-40B4-BE49-F238E27FC236}">
                  <a16:creationId xmlns:a16="http://schemas.microsoft.com/office/drawing/2014/main" id="{D0EA1ABF-D06B-5288-A177-7103FC239A30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" name="Google Shape;423;p29">
              <a:extLst>
                <a:ext uri="{FF2B5EF4-FFF2-40B4-BE49-F238E27FC236}">
                  <a16:creationId xmlns:a16="http://schemas.microsoft.com/office/drawing/2014/main" id="{B5EC82B9-E923-5087-D545-B2A828C65795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15" name="Google Shape;424;p29">
                <a:extLst>
                  <a:ext uri="{FF2B5EF4-FFF2-40B4-BE49-F238E27FC236}">
                    <a16:creationId xmlns:a16="http://schemas.microsoft.com/office/drawing/2014/main" id="{0D450866-D90A-2DFB-0682-F741CA4B05C5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25;p29">
                <a:extLst>
                  <a:ext uri="{FF2B5EF4-FFF2-40B4-BE49-F238E27FC236}">
                    <a16:creationId xmlns:a16="http://schemas.microsoft.com/office/drawing/2014/main" id="{4C6421B1-5A91-3D04-A1ED-7233321E6DC9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6;p29">
                <a:extLst>
                  <a:ext uri="{FF2B5EF4-FFF2-40B4-BE49-F238E27FC236}">
                    <a16:creationId xmlns:a16="http://schemas.microsoft.com/office/drawing/2014/main" id="{83BE4686-8ACE-8CCA-97C5-372677139B69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29">
                <a:extLst>
                  <a:ext uri="{FF2B5EF4-FFF2-40B4-BE49-F238E27FC236}">
                    <a16:creationId xmlns:a16="http://schemas.microsoft.com/office/drawing/2014/main" id="{12F6137B-CDDC-4506-A73B-096817C7CBBF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710;p33">
            <a:extLst>
              <a:ext uri="{FF2B5EF4-FFF2-40B4-BE49-F238E27FC236}">
                <a16:creationId xmlns:a16="http://schemas.microsoft.com/office/drawing/2014/main" id="{863B7495-59EC-859D-79FF-74CBAC87FB8E}"/>
              </a:ext>
            </a:extLst>
          </p:cNvPr>
          <p:cNvGrpSpPr/>
          <p:nvPr/>
        </p:nvGrpSpPr>
        <p:grpSpPr>
          <a:xfrm>
            <a:off x="-2121884" y="2036702"/>
            <a:ext cx="1178337" cy="1508281"/>
            <a:chOff x="4113150" y="1125000"/>
            <a:chExt cx="917700" cy="1174663"/>
          </a:xfrm>
        </p:grpSpPr>
        <p:sp>
          <p:nvSpPr>
            <p:cNvPr id="20" name="Google Shape;711;p33">
              <a:extLst>
                <a:ext uri="{FF2B5EF4-FFF2-40B4-BE49-F238E27FC236}">
                  <a16:creationId xmlns:a16="http://schemas.microsoft.com/office/drawing/2014/main" id="{870F15DA-DA51-8CE8-C1BF-61766DC353C1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" name="Google Shape;712;p33">
              <a:extLst>
                <a:ext uri="{FF2B5EF4-FFF2-40B4-BE49-F238E27FC236}">
                  <a16:creationId xmlns:a16="http://schemas.microsoft.com/office/drawing/2014/main" id="{EDB5B9D1-C6F2-7D63-86A4-C234A03989C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22" name="Google Shape;713;p33">
                <a:extLst>
                  <a:ext uri="{FF2B5EF4-FFF2-40B4-BE49-F238E27FC236}">
                    <a16:creationId xmlns:a16="http://schemas.microsoft.com/office/drawing/2014/main" id="{5D00E727-4ECA-CEFF-ECA7-D3B120E4AB6B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4;p33">
                <a:extLst>
                  <a:ext uri="{FF2B5EF4-FFF2-40B4-BE49-F238E27FC236}">
                    <a16:creationId xmlns:a16="http://schemas.microsoft.com/office/drawing/2014/main" id="{5994C4FD-97A1-2147-6F59-38BCF71CBBF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5;p33">
                <a:extLst>
                  <a:ext uri="{FF2B5EF4-FFF2-40B4-BE49-F238E27FC236}">
                    <a16:creationId xmlns:a16="http://schemas.microsoft.com/office/drawing/2014/main" id="{77AEFE3D-B472-1B8A-645B-5836BBA1CF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16;p33">
                <a:extLst>
                  <a:ext uri="{FF2B5EF4-FFF2-40B4-BE49-F238E27FC236}">
                    <a16:creationId xmlns:a16="http://schemas.microsoft.com/office/drawing/2014/main" id="{78492E9C-7C59-7D55-B570-CE50B4C15DE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7;p33">
                <a:extLst>
                  <a:ext uri="{FF2B5EF4-FFF2-40B4-BE49-F238E27FC236}">
                    <a16:creationId xmlns:a16="http://schemas.microsoft.com/office/drawing/2014/main" id="{FDD0C186-B294-DFE8-C399-44ABC6977F03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18;p33">
                <a:extLst>
                  <a:ext uri="{FF2B5EF4-FFF2-40B4-BE49-F238E27FC236}">
                    <a16:creationId xmlns:a16="http://schemas.microsoft.com/office/drawing/2014/main" id="{E45DF116-518D-3E4A-BBD6-4A61C0F82612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9;p33">
                <a:extLst>
                  <a:ext uri="{FF2B5EF4-FFF2-40B4-BE49-F238E27FC236}">
                    <a16:creationId xmlns:a16="http://schemas.microsoft.com/office/drawing/2014/main" id="{D4B639A8-7119-29FA-5EA1-400E89F2DE44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E0B4EB-E3ED-6E0D-D4AF-38F1783D0F65}"/>
              </a:ext>
            </a:extLst>
          </p:cNvPr>
          <p:cNvSpPr txBox="1"/>
          <p:nvPr/>
        </p:nvSpPr>
        <p:spPr>
          <a:xfrm>
            <a:off x="-1793364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F3D562-C766-9E74-FFDB-01833FFAF4B8}"/>
              </a:ext>
            </a:extLst>
          </p:cNvPr>
          <p:cNvGrpSpPr/>
          <p:nvPr/>
        </p:nvGrpSpPr>
        <p:grpSpPr>
          <a:xfrm>
            <a:off x="4592153" y="1999183"/>
            <a:ext cx="301783" cy="75037"/>
            <a:chOff x="1862248" y="1862244"/>
            <a:chExt cx="301783" cy="75037"/>
          </a:xfrm>
          <a:solidFill>
            <a:srgbClr val="FADED9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679F9A-BDFE-64BA-66F5-206342745250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36A126FA-8DAD-B34A-BE5C-43D3559FB237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16AF8DB-5AAA-DD31-5406-F1A13399B5E8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6" name="Google Shape;1151;p40">
            <a:extLst>
              <a:ext uri="{FF2B5EF4-FFF2-40B4-BE49-F238E27FC236}">
                <a16:creationId xmlns:a16="http://schemas.microsoft.com/office/drawing/2014/main" id="{CC9B9503-262A-D559-19C0-F3C8E1BAAD43}"/>
              </a:ext>
            </a:extLst>
          </p:cNvPr>
          <p:cNvSpPr txBox="1"/>
          <p:nvPr/>
        </p:nvSpPr>
        <p:spPr>
          <a:xfrm>
            <a:off x="5514975" y="846650"/>
            <a:ext cx="1403025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Programming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60669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3F3DFE-8E5C-B3E6-BDBF-EB8C8EF74D51}"/>
              </a:ext>
            </a:extLst>
          </p:cNvPr>
          <p:cNvSpPr/>
          <p:nvPr/>
        </p:nvSpPr>
        <p:spPr>
          <a:xfrm>
            <a:off x="361042" y="190420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06059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4FE3BF7E-B430-0C2C-1556-D7CE2D1B3B38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47688DAF-A23D-C985-D71F-69557187509E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C51DA941-F375-33BE-55B8-590A7182A37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28C839DC-083C-11A1-6954-C14C693E2E86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4063B868-E45F-7E14-B788-AEB64DD3566E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85AC290-34FD-BC45-C23E-2B6DE7369D53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2620B2AE-B646-7843-89A3-885A000555B8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657DFB19-CAC2-BF75-13EA-618E27E34498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93C9921E-7534-6AA7-EAF0-93A361A7CC7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566C9CD4-F74E-0F6F-EBB5-0C3564EBB9C9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D15FA937-91D7-F785-D0C8-5E2E662283A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CD048D51-35F1-2E64-CEBC-927237AA19A7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D185E06-4BC1-8B08-22E8-6AF46C571758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698D9FB1-FE5C-62F1-71BD-9FD346F6012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CE0E86AB-03BB-B55F-9364-952E65FF60AC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39CE484C-11AD-2B5A-6964-46A11099BAE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CCB44CB-006B-3347-3AF1-5349C6A3129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03847732-0B55-31C0-6A3D-43CBE0D32FA0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FE53D816-1B52-EFFB-EF9A-30C29A47742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613DC42A-CE9A-B8A6-58CF-7981B900752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51843DC3-21FD-C35C-1FAC-532630507017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9DF311FE-E6D1-FD86-6654-C6C89E7029B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A8AC1E35-7277-D01B-D5F9-CEF632AC2F98}"/>
              </a:ext>
            </a:extLst>
          </p:cNvPr>
          <p:cNvSpPr txBox="1"/>
          <p:nvPr/>
        </p:nvSpPr>
        <p:spPr>
          <a:xfrm>
            <a:off x="1222357" y="3006774"/>
            <a:ext cx="1902750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User Interactions and I/O Operations:</a:t>
            </a:r>
          </a:p>
        </p:txBody>
      </p:sp>
      <p:grpSp>
        <p:nvGrpSpPr>
          <p:cNvPr id="518" name="Google Shape;900;p37">
            <a:extLst>
              <a:ext uri="{FF2B5EF4-FFF2-40B4-BE49-F238E27FC236}">
                <a16:creationId xmlns:a16="http://schemas.microsoft.com/office/drawing/2014/main" id="{574B1BBB-DB02-B679-4D1E-36E134978967}"/>
              </a:ext>
            </a:extLst>
          </p:cNvPr>
          <p:cNvGrpSpPr/>
          <p:nvPr/>
        </p:nvGrpSpPr>
        <p:grpSpPr>
          <a:xfrm>
            <a:off x="993805" y="3142798"/>
            <a:ext cx="396941" cy="269895"/>
            <a:chOff x="5852275" y="1600714"/>
            <a:chExt cx="990300" cy="712679"/>
          </a:xfrm>
        </p:grpSpPr>
        <p:sp>
          <p:nvSpPr>
            <p:cNvPr id="519" name="Google Shape;901;p37">
              <a:extLst>
                <a:ext uri="{FF2B5EF4-FFF2-40B4-BE49-F238E27FC236}">
                  <a16:creationId xmlns:a16="http://schemas.microsoft.com/office/drawing/2014/main" id="{0BD945FE-050F-9D2B-7A43-A89FBEDCF37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02;p37">
              <a:extLst>
                <a:ext uri="{FF2B5EF4-FFF2-40B4-BE49-F238E27FC236}">
                  <a16:creationId xmlns:a16="http://schemas.microsoft.com/office/drawing/2014/main" id="{845AF02D-3E7F-E95C-81D5-94DE3E58229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0547D5FF-48CD-077D-9691-8320FD8B6D93}"/>
              </a:ext>
            </a:extLst>
          </p:cNvPr>
          <p:cNvSpPr txBox="1"/>
          <p:nvPr/>
        </p:nvSpPr>
        <p:spPr>
          <a:xfrm>
            <a:off x="3433786" y="2049641"/>
            <a:ext cx="267633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Programming (OOP) Principles:</a:t>
            </a:r>
          </a:p>
        </p:txBody>
      </p:sp>
      <p:grpSp>
        <p:nvGrpSpPr>
          <p:cNvPr id="522" name="Google Shape;900;p37">
            <a:extLst>
              <a:ext uri="{FF2B5EF4-FFF2-40B4-BE49-F238E27FC236}">
                <a16:creationId xmlns:a16="http://schemas.microsoft.com/office/drawing/2014/main" id="{A35B36C4-282A-4B21-D23D-FDFC49E87673}"/>
              </a:ext>
            </a:extLst>
          </p:cNvPr>
          <p:cNvGrpSpPr/>
          <p:nvPr/>
        </p:nvGrpSpPr>
        <p:grpSpPr>
          <a:xfrm>
            <a:off x="3205234" y="2185665"/>
            <a:ext cx="396941" cy="269895"/>
            <a:chOff x="5852275" y="1600714"/>
            <a:chExt cx="990300" cy="712679"/>
          </a:xfrm>
        </p:grpSpPr>
        <p:sp>
          <p:nvSpPr>
            <p:cNvPr id="523" name="Google Shape;901;p37">
              <a:extLst>
                <a:ext uri="{FF2B5EF4-FFF2-40B4-BE49-F238E27FC236}">
                  <a16:creationId xmlns:a16="http://schemas.microsoft.com/office/drawing/2014/main" id="{D18F1D6F-AE44-6DF7-BD67-C5A616BC98CB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02;p37">
              <a:extLst>
                <a:ext uri="{FF2B5EF4-FFF2-40B4-BE49-F238E27FC236}">
                  <a16:creationId xmlns:a16="http://schemas.microsoft.com/office/drawing/2014/main" id="{59E4429F-B267-5A30-D095-C0DFFC3A656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TextBox 524">
            <a:extLst>
              <a:ext uri="{FF2B5EF4-FFF2-40B4-BE49-F238E27FC236}">
                <a16:creationId xmlns:a16="http://schemas.microsoft.com/office/drawing/2014/main" id="{EEABC66D-771A-01B7-DD06-3E67D2E42D7E}"/>
              </a:ext>
            </a:extLst>
          </p:cNvPr>
          <p:cNvSpPr txBox="1"/>
          <p:nvPr/>
        </p:nvSpPr>
        <p:spPr>
          <a:xfrm>
            <a:off x="3421974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File Handling and Data Persistence:</a:t>
            </a:r>
          </a:p>
        </p:txBody>
      </p:sp>
      <p:grpSp>
        <p:nvGrpSpPr>
          <p:cNvPr id="526" name="Google Shape;900;p37">
            <a:extLst>
              <a:ext uri="{FF2B5EF4-FFF2-40B4-BE49-F238E27FC236}">
                <a16:creationId xmlns:a16="http://schemas.microsoft.com/office/drawing/2014/main" id="{43A085C3-13BE-7E9E-316A-06EBCF78E41E}"/>
              </a:ext>
            </a:extLst>
          </p:cNvPr>
          <p:cNvGrpSpPr/>
          <p:nvPr/>
        </p:nvGrpSpPr>
        <p:grpSpPr>
          <a:xfrm>
            <a:off x="3199930" y="3142798"/>
            <a:ext cx="396941" cy="269895"/>
            <a:chOff x="5852275" y="1600714"/>
            <a:chExt cx="990300" cy="712679"/>
          </a:xfrm>
        </p:grpSpPr>
        <p:sp>
          <p:nvSpPr>
            <p:cNvPr id="527" name="Google Shape;901;p37">
              <a:extLst>
                <a:ext uri="{FF2B5EF4-FFF2-40B4-BE49-F238E27FC236}">
                  <a16:creationId xmlns:a16="http://schemas.microsoft.com/office/drawing/2014/main" id="{1F7EB5D9-7C9B-9C0E-A1C3-07BC2DA87E8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02;p37">
              <a:extLst>
                <a:ext uri="{FF2B5EF4-FFF2-40B4-BE49-F238E27FC236}">
                  <a16:creationId xmlns:a16="http://schemas.microsoft.com/office/drawing/2014/main" id="{B9210FC4-EA81-FD2F-4BFB-CEBBA79135E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A6897D5A-2CF2-916A-4DB6-CE6364EBA599}"/>
              </a:ext>
            </a:extLst>
          </p:cNvPr>
          <p:cNvSpPr txBox="1"/>
          <p:nvPr/>
        </p:nvSpPr>
        <p:spPr>
          <a:xfrm>
            <a:off x="1222358" y="2064859"/>
            <a:ext cx="2149922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C++ Programming Language:</a:t>
            </a:r>
          </a:p>
        </p:txBody>
      </p:sp>
      <p:grpSp>
        <p:nvGrpSpPr>
          <p:cNvPr id="530" name="Google Shape;900;p37">
            <a:extLst>
              <a:ext uri="{FF2B5EF4-FFF2-40B4-BE49-F238E27FC236}">
                <a16:creationId xmlns:a16="http://schemas.microsoft.com/office/drawing/2014/main" id="{909F2BD4-BC80-1659-A825-638FD2B0EEFA}"/>
              </a:ext>
            </a:extLst>
          </p:cNvPr>
          <p:cNvGrpSpPr/>
          <p:nvPr/>
        </p:nvGrpSpPr>
        <p:grpSpPr>
          <a:xfrm>
            <a:off x="993805" y="2200883"/>
            <a:ext cx="396941" cy="269895"/>
            <a:chOff x="5852275" y="1600714"/>
            <a:chExt cx="990300" cy="712679"/>
          </a:xfrm>
        </p:grpSpPr>
        <p:sp>
          <p:nvSpPr>
            <p:cNvPr id="531" name="Google Shape;901;p37">
              <a:extLst>
                <a:ext uri="{FF2B5EF4-FFF2-40B4-BE49-F238E27FC236}">
                  <a16:creationId xmlns:a16="http://schemas.microsoft.com/office/drawing/2014/main" id="{0DF6FD74-374F-445B-A495-275FEA94EE8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902;p37">
              <a:extLst>
                <a:ext uri="{FF2B5EF4-FFF2-40B4-BE49-F238E27FC236}">
                  <a16:creationId xmlns:a16="http://schemas.microsoft.com/office/drawing/2014/main" id="{B1E7A0F6-FB1A-DAF8-FC60-03BF11700FA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21;p29">
            <a:extLst>
              <a:ext uri="{FF2B5EF4-FFF2-40B4-BE49-F238E27FC236}">
                <a16:creationId xmlns:a16="http://schemas.microsoft.com/office/drawing/2014/main" id="{1D09CA68-54AA-FF84-84FA-26D72DDD626C}"/>
              </a:ext>
            </a:extLst>
          </p:cNvPr>
          <p:cNvGrpSpPr/>
          <p:nvPr/>
        </p:nvGrpSpPr>
        <p:grpSpPr>
          <a:xfrm>
            <a:off x="-2762553" y="1455325"/>
            <a:ext cx="2459675" cy="2330700"/>
            <a:chOff x="4200175" y="1139900"/>
            <a:chExt cx="2459675" cy="2330700"/>
          </a:xfrm>
        </p:grpSpPr>
        <p:sp>
          <p:nvSpPr>
            <p:cNvPr id="13" name="Google Shape;422;p29">
              <a:extLst>
                <a:ext uri="{FF2B5EF4-FFF2-40B4-BE49-F238E27FC236}">
                  <a16:creationId xmlns:a16="http://schemas.microsoft.com/office/drawing/2014/main" id="{D0EA1ABF-D06B-5288-A177-7103FC239A30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" name="Google Shape;423;p29">
              <a:extLst>
                <a:ext uri="{FF2B5EF4-FFF2-40B4-BE49-F238E27FC236}">
                  <a16:creationId xmlns:a16="http://schemas.microsoft.com/office/drawing/2014/main" id="{B5EC82B9-E923-5087-D545-B2A828C65795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15" name="Google Shape;424;p29">
                <a:extLst>
                  <a:ext uri="{FF2B5EF4-FFF2-40B4-BE49-F238E27FC236}">
                    <a16:creationId xmlns:a16="http://schemas.microsoft.com/office/drawing/2014/main" id="{0D450866-D90A-2DFB-0682-F741CA4B05C5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25;p29">
                <a:extLst>
                  <a:ext uri="{FF2B5EF4-FFF2-40B4-BE49-F238E27FC236}">
                    <a16:creationId xmlns:a16="http://schemas.microsoft.com/office/drawing/2014/main" id="{4C6421B1-5A91-3D04-A1ED-7233321E6DC9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6;p29">
                <a:extLst>
                  <a:ext uri="{FF2B5EF4-FFF2-40B4-BE49-F238E27FC236}">
                    <a16:creationId xmlns:a16="http://schemas.microsoft.com/office/drawing/2014/main" id="{83BE4686-8ACE-8CCA-97C5-372677139B69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29">
                <a:extLst>
                  <a:ext uri="{FF2B5EF4-FFF2-40B4-BE49-F238E27FC236}">
                    <a16:creationId xmlns:a16="http://schemas.microsoft.com/office/drawing/2014/main" id="{12F6137B-CDDC-4506-A73B-096817C7CBBF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710;p33">
            <a:extLst>
              <a:ext uri="{FF2B5EF4-FFF2-40B4-BE49-F238E27FC236}">
                <a16:creationId xmlns:a16="http://schemas.microsoft.com/office/drawing/2014/main" id="{863B7495-59EC-859D-79FF-74CBAC87FB8E}"/>
              </a:ext>
            </a:extLst>
          </p:cNvPr>
          <p:cNvGrpSpPr/>
          <p:nvPr/>
        </p:nvGrpSpPr>
        <p:grpSpPr>
          <a:xfrm>
            <a:off x="-2121884" y="2036702"/>
            <a:ext cx="1178337" cy="1508281"/>
            <a:chOff x="4113150" y="1125000"/>
            <a:chExt cx="917700" cy="1174663"/>
          </a:xfrm>
        </p:grpSpPr>
        <p:sp>
          <p:nvSpPr>
            <p:cNvPr id="20" name="Google Shape;711;p33">
              <a:extLst>
                <a:ext uri="{FF2B5EF4-FFF2-40B4-BE49-F238E27FC236}">
                  <a16:creationId xmlns:a16="http://schemas.microsoft.com/office/drawing/2014/main" id="{870F15DA-DA51-8CE8-C1BF-61766DC353C1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" name="Google Shape;712;p33">
              <a:extLst>
                <a:ext uri="{FF2B5EF4-FFF2-40B4-BE49-F238E27FC236}">
                  <a16:creationId xmlns:a16="http://schemas.microsoft.com/office/drawing/2014/main" id="{EDB5B9D1-C6F2-7D63-86A4-C234A03989C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22" name="Google Shape;713;p33">
                <a:extLst>
                  <a:ext uri="{FF2B5EF4-FFF2-40B4-BE49-F238E27FC236}">
                    <a16:creationId xmlns:a16="http://schemas.microsoft.com/office/drawing/2014/main" id="{5D00E727-4ECA-CEFF-ECA7-D3B120E4AB6B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4;p33">
                <a:extLst>
                  <a:ext uri="{FF2B5EF4-FFF2-40B4-BE49-F238E27FC236}">
                    <a16:creationId xmlns:a16="http://schemas.microsoft.com/office/drawing/2014/main" id="{5994C4FD-97A1-2147-6F59-38BCF71CBBF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5;p33">
                <a:extLst>
                  <a:ext uri="{FF2B5EF4-FFF2-40B4-BE49-F238E27FC236}">
                    <a16:creationId xmlns:a16="http://schemas.microsoft.com/office/drawing/2014/main" id="{77AEFE3D-B472-1B8A-645B-5836BBA1CF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16;p33">
                <a:extLst>
                  <a:ext uri="{FF2B5EF4-FFF2-40B4-BE49-F238E27FC236}">
                    <a16:creationId xmlns:a16="http://schemas.microsoft.com/office/drawing/2014/main" id="{78492E9C-7C59-7D55-B570-CE50B4C15DE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7;p33">
                <a:extLst>
                  <a:ext uri="{FF2B5EF4-FFF2-40B4-BE49-F238E27FC236}">
                    <a16:creationId xmlns:a16="http://schemas.microsoft.com/office/drawing/2014/main" id="{FDD0C186-B294-DFE8-C399-44ABC6977F03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18;p33">
                <a:extLst>
                  <a:ext uri="{FF2B5EF4-FFF2-40B4-BE49-F238E27FC236}">
                    <a16:creationId xmlns:a16="http://schemas.microsoft.com/office/drawing/2014/main" id="{E45DF116-518D-3E4A-BBD6-4A61C0F82612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9;p33">
                <a:extLst>
                  <a:ext uri="{FF2B5EF4-FFF2-40B4-BE49-F238E27FC236}">
                    <a16:creationId xmlns:a16="http://schemas.microsoft.com/office/drawing/2014/main" id="{D4B639A8-7119-29FA-5EA1-400E89F2DE44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E0B4EB-E3ED-6E0D-D4AF-38F1783D0F65}"/>
              </a:ext>
            </a:extLst>
          </p:cNvPr>
          <p:cNvSpPr txBox="1"/>
          <p:nvPr/>
        </p:nvSpPr>
        <p:spPr>
          <a:xfrm>
            <a:off x="-1793364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0B73AA-BDE5-DE2D-46F6-6CA365D40C0D}"/>
              </a:ext>
            </a:extLst>
          </p:cNvPr>
          <p:cNvGrpSpPr/>
          <p:nvPr/>
        </p:nvGrpSpPr>
        <p:grpSpPr>
          <a:xfrm>
            <a:off x="2054575" y="2936297"/>
            <a:ext cx="301783" cy="75037"/>
            <a:chOff x="1870363" y="2836216"/>
            <a:chExt cx="301783" cy="75037"/>
          </a:xfrm>
          <a:solidFill>
            <a:srgbClr val="1E1E1E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827F7D-07B0-EAFD-B4FE-D05629FCFEDE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B4E935-C5D0-00B6-631E-3706990950C0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37275C-66B1-4CF2-EEEC-C3B482678310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6" name="Google Shape;1151;p40">
            <a:extLst>
              <a:ext uri="{FF2B5EF4-FFF2-40B4-BE49-F238E27FC236}">
                <a16:creationId xmlns:a16="http://schemas.microsoft.com/office/drawing/2014/main" id="{15E9D381-FAD7-F6A9-11B8-CCEC56A255D7}"/>
              </a:ext>
            </a:extLst>
          </p:cNvPr>
          <p:cNvSpPr txBox="1"/>
          <p:nvPr/>
        </p:nvSpPr>
        <p:spPr>
          <a:xfrm>
            <a:off x="5514975" y="846650"/>
            <a:ext cx="1403025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Programming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8229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3984F5-C656-3357-82BC-0E301E0EFC4E}"/>
              </a:ext>
            </a:extLst>
          </p:cNvPr>
          <p:cNvSpPr/>
          <p:nvPr/>
        </p:nvSpPr>
        <p:spPr>
          <a:xfrm>
            <a:off x="361042" y="190420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06059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4FE3BF7E-B430-0C2C-1556-D7CE2D1B3B38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47688DAF-A23D-C985-D71F-69557187509E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C51DA941-F375-33BE-55B8-590A7182A37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28C839DC-083C-11A1-6954-C14C693E2E86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4063B868-E45F-7E14-B788-AEB64DD3566E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85AC290-34FD-BC45-C23E-2B6DE7369D53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2620B2AE-B646-7843-89A3-885A000555B8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657DFB19-CAC2-BF75-13EA-618E27E34498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93C9921E-7534-6AA7-EAF0-93A361A7CC7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566C9CD4-F74E-0F6F-EBB5-0C3564EBB9C9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D15FA937-91D7-F785-D0C8-5E2E662283A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CD048D51-35F1-2E64-CEBC-927237AA19A7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D185E06-4BC1-8B08-22E8-6AF46C571758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698D9FB1-FE5C-62F1-71BD-9FD346F6012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CE0E86AB-03BB-B55F-9364-952E65FF60AC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39CE484C-11AD-2B5A-6964-46A11099BAE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CCB44CB-006B-3347-3AF1-5349C6A3129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03847732-0B55-31C0-6A3D-43CBE0D32FA0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FE53D816-1B52-EFFB-EF9A-30C29A47742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613DC42A-CE9A-B8A6-58CF-7981B900752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51843DC3-21FD-C35C-1FAC-532630507017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9DF311FE-E6D1-FD86-6654-C6C89E7029B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A8AC1E35-7277-D01B-D5F9-CEF632AC2F98}"/>
              </a:ext>
            </a:extLst>
          </p:cNvPr>
          <p:cNvSpPr txBox="1"/>
          <p:nvPr/>
        </p:nvSpPr>
        <p:spPr>
          <a:xfrm>
            <a:off x="1222357" y="3006774"/>
            <a:ext cx="1902750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User Interactions and I/O Operations:</a:t>
            </a:r>
          </a:p>
        </p:txBody>
      </p:sp>
      <p:grpSp>
        <p:nvGrpSpPr>
          <p:cNvPr id="518" name="Google Shape;900;p37">
            <a:extLst>
              <a:ext uri="{FF2B5EF4-FFF2-40B4-BE49-F238E27FC236}">
                <a16:creationId xmlns:a16="http://schemas.microsoft.com/office/drawing/2014/main" id="{574B1BBB-DB02-B679-4D1E-36E134978967}"/>
              </a:ext>
            </a:extLst>
          </p:cNvPr>
          <p:cNvGrpSpPr/>
          <p:nvPr/>
        </p:nvGrpSpPr>
        <p:grpSpPr>
          <a:xfrm>
            <a:off x="993805" y="3142798"/>
            <a:ext cx="396941" cy="269895"/>
            <a:chOff x="5852275" y="1600714"/>
            <a:chExt cx="990300" cy="712679"/>
          </a:xfrm>
        </p:grpSpPr>
        <p:sp>
          <p:nvSpPr>
            <p:cNvPr id="519" name="Google Shape;901;p37">
              <a:extLst>
                <a:ext uri="{FF2B5EF4-FFF2-40B4-BE49-F238E27FC236}">
                  <a16:creationId xmlns:a16="http://schemas.microsoft.com/office/drawing/2014/main" id="{0BD945FE-050F-9D2B-7A43-A89FBEDCF37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02;p37">
              <a:extLst>
                <a:ext uri="{FF2B5EF4-FFF2-40B4-BE49-F238E27FC236}">
                  <a16:creationId xmlns:a16="http://schemas.microsoft.com/office/drawing/2014/main" id="{845AF02D-3E7F-E95C-81D5-94DE3E58229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0547D5FF-48CD-077D-9691-8320FD8B6D93}"/>
              </a:ext>
            </a:extLst>
          </p:cNvPr>
          <p:cNvSpPr txBox="1"/>
          <p:nvPr/>
        </p:nvSpPr>
        <p:spPr>
          <a:xfrm>
            <a:off x="3433786" y="2049641"/>
            <a:ext cx="267633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Programming (OOP) Principles:</a:t>
            </a:r>
          </a:p>
        </p:txBody>
      </p:sp>
      <p:grpSp>
        <p:nvGrpSpPr>
          <p:cNvPr id="522" name="Google Shape;900;p37">
            <a:extLst>
              <a:ext uri="{FF2B5EF4-FFF2-40B4-BE49-F238E27FC236}">
                <a16:creationId xmlns:a16="http://schemas.microsoft.com/office/drawing/2014/main" id="{A35B36C4-282A-4B21-D23D-FDFC49E87673}"/>
              </a:ext>
            </a:extLst>
          </p:cNvPr>
          <p:cNvGrpSpPr/>
          <p:nvPr/>
        </p:nvGrpSpPr>
        <p:grpSpPr>
          <a:xfrm>
            <a:off x="3205234" y="2185665"/>
            <a:ext cx="396941" cy="269895"/>
            <a:chOff x="5852275" y="1600714"/>
            <a:chExt cx="990300" cy="712679"/>
          </a:xfrm>
        </p:grpSpPr>
        <p:sp>
          <p:nvSpPr>
            <p:cNvPr id="523" name="Google Shape;901;p37">
              <a:extLst>
                <a:ext uri="{FF2B5EF4-FFF2-40B4-BE49-F238E27FC236}">
                  <a16:creationId xmlns:a16="http://schemas.microsoft.com/office/drawing/2014/main" id="{D18F1D6F-AE44-6DF7-BD67-C5A616BC98CB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02;p37">
              <a:extLst>
                <a:ext uri="{FF2B5EF4-FFF2-40B4-BE49-F238E27FC236}">
                  <a16:creationId xmlns:a16="http://schemas.microsoft.com/office/drawing/2014/main" id="{59E4429F-B267-5A30-D095-C0DFFC3A656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TextBox 524">
            <a:extLst>
              <a:ext uri="{FF2B5EF4-FFF2-40B4-BE49-F238E27FC236}">
                <a16:creationId xmlns:a16="http://schemas.microsoft.com/office/drawing/2014/main" id="{EEABC66D-771A-01B7-DD06-3E67D2E42D7E}"/>
              </a:ext>
            </a:extLst>
          </p:cNvPr>
          <p:cNvSpPr txBox="1"/>
          <p:nvPr/>
        </p:nvSpPr>
        <p:spPr>
          <a:xfrm>
            <a:off x="3421974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File Handling and Data Persistence:</a:t>
            </a:r>
          </a:p>
        </p:txBody>
      </p:sp>
      <p:grpSp>
        <p:nvGrpSpPr>
          <p:cNvPr id="526" name="Google Shape;900;p37">
            <a:extLst>
              <a:ext uri="{FF2B5EF4-FFF2-40B4-BE49-F238E27FC236}">
                <a16:creationId xmlns:a16="http://schemas.microsoft.com/office/drawing/2014/main" id="{43A085C3-13BE-7E9E-316A-06EBCF78E41E}"/>
              </a:ext>
            </a:extLst>
          </p:cNvPr>
          <p:cNvGrpSpPr/>
          <p:nvPr/>
        </p:nvGrpSpPr>
        <p:grpSpPr>
          <a:xfrm>
            <a:off x="3199930" y="3142798"/>
            <a:ext cx="396941" cy="269895"/>
            <a:chOff x="5852275" y="1600714"/>
            <a:chExt cx="990300" cy="712679"/>
          </a:xfrm>
        </p:grpSpPr>
        <p:sp>
          <p:nvSpPr>
            <p:cNvPr id="527" name="Google Shape;901;p37">
              <a:extLst>
                <a:ext uri="{FF2B5EF4-FFF2-40B4-BE49-F238E27FC236}">
                  <a16:creationId xmlns:a16="http://schemas.microsoft.com/office/drawing/2014/main" id="{1F7EB5D9-7C9B-9C0E-A1C3-07BC2DA87E8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02;p37">
              <a:extLst>
                <a:ext uri="{FF2B5EF4-FFF2-40B4-BE49-F238E27FC236}">
                  <a16:creationId xmlns:a16="http://schemas.microsoft.com/office/drawing/2014/main" id="{B9210FC4-EA81-FD2F-4BFB-CEBBA79135E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TextBox 528">
            <a:extLst>
              <a:ext uri="{FF2B5EF4-FFF2-40B4-BE49-F238E27FC236}">
                <a16:creationId xmlns:a16="http://schemas.microsoft.com/office/drawing/2014/main" id="{A6897D5A-2CF2-916A-4DB6-CE6364EBA599}"/>
              </a:ext>
            </a:extLst>
          </p:cNvPr>
          <p:cNvSpPr txBox="1"/>
          <p:nvPr/>
        </p:nvSpPr>
        <p:spPr>
          <a:xfrm>
            <a:off x="1222358" y="2064859"/>
            <a:ext cx="2149922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C++ Programming Language:</a:t>
            </a:r>
          </a:p>
        </p:txBody>
      </p:sp>
      <p:grpSp>
        <p:nvGrpSpPr>
          <p:cNvPr id="530" name="Google Shape;900;p37">
            <a:extLst>
              <a:ext uri="{FF2B5EF4-FFF2-40B4-BE49-F238E27FC236}">
                <a16:creationId xmlns:a16="http://schemas.microsoft.com/office/drawing/2014/main" id="{909F2BD4-BC80-1659-A825-638FD2B0EEFA}"/>
              </a:ext>
            </a:extLst>
          </p:cNvPr>
          <p:cNvGrpSpPr/>
          <p:nvPr/>
        </p:nvGrpSpPr>
        <p:grpSpPr>
          <a:xfrm>
            <a:off x="993805" y="2200883"/>
            <a:ext cx="396941" cy="269895"/>
            <a:chOff x="5852275" y="1600714"/>
            <a:chExt cx="990300" cy="712679"/>
          </a:xfrm>
        </p:grpSpPr>
        <p:sp>
          <p:nvSpPr>
            <p:cNvPr id="531" name="Google Shape;901;p37">
              <a:extLst>
                <a:ext uri="{FF2B5EF4-FFF2-40B4-BE49-F238E27FC236}">
                  <a16:creationId xmlns:a16="http://schemas.microsoft.com/office/drawing/2014/main" id="{0DF6FD74-374F-445B-A495-275FEA94EE8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902;p37">
              <a:extLst>
                <a:ext uri="{FF2B5EF4-FFF2-40B4-BE49-F238E27FC236}">
                  <a16:creationId xmlns:a16="http://schemas.microsoft.com/office/drawing/2014/main" id="{B1E7A0F6-FB1A-DAF8-FC60-03BF11700FA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21;p29">
            <a:extLst>
              <a:ext uri="{FF2B5EF4-FFF2-40B4-BE49-F238E27FC236}">
                <a16:creationId xmlns:a16="http://schemas.microsoft.com/office/drawing/2014/main" id="{1D09CA68-54AA-FF84-84FA-26D72DDD626C}"/>
              </a:ext>
            </a:extLst>
          </p:cNvPr>
          <p:cNvGrpSpPr/>
          <p:nvPr/>
        </p:nvGrpSpPr>
        <p:grpSpPr>
          <a:xfrm>
            <a:off x="-2762553" y="1455325"/>
            <a:ext cx="2459675" cy="2330700"/>
            <a:chOff x="4200175" y="1139900"/>
            <a:chExt cx="2459675" cy="2330700"/>
          </a:xfrm>
        </p:grpSpPr>
        <p:sp>
          <p:nvSpPr>
            <p:cNvPr id="13" name="Google Shape;422;p29">
              <a:extLst>
                <a:ext uri="{FF2B5EF4-FFF2-40B4-BE49-F238E27FC236}">
                  <a16:creationId xmlns:a16="http://schemas.microsoft.com/office/drawing/2014/main" id="{D0EA1ABF-D06B-5288-A177-7103FC239A30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" name="Google Shape;423;p29">
              <a:extLst>
                <a:ext uri="{FF2B5EF4-FFF2-40B4-BE49-F238E27FC236}">
                  <a16:creationId xmlns:a16="http://schemas.microsoft.com/office/drawing/2014/main" id="{B5EC82B9-E923-5087-D545-B2A828C65795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15" name="Google Shape;424;p29">
                <a:extLst>
                  <a:ext uri="{FF2B5EF4-FFF2-40B4-BE49-F238E27FC236}">
                    <a16:creationId xmlns:a16="http://schemas.microsoft.com/office/drawing/2014/main" id="{0D450866-D90A-2DFB-0682-F741CA4B05C5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25;p29">
                <a:extLst>
                  <a:ext uri="{FF2B5EF4-FFF2-40B4-BE49-F238E27FC236}">
                    <a16:creationId xmlns:a16="http://schemas.microsoft.com/office/drawing/2014/main" id="{4C6421B1-5A91-3D04-A1ED-7233321E6DC9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26;p29">
                <a:extLst>
                  <a:ext uri="{FF2B5EF4-FFF2-40B4-BE49-F238E27FC236}">
                    <a16:creationId xmlns:a16="http://schemas.microsoft.com/office/drawing/2014/main" id="{83BE4686-8ACE-8CCA-97C5-372677139B69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29">
                <a:extLst>
                  <a:ext uri="{FF2B5EF4-FFF2-40B4-BE49-F238E27FC236}">
                    <a16:creationId xmlns:a16="http://schemas.microsoft.com/office/drawing/2014/main" id="{12F6137B-CDDC-4506-A73B-096817C7CBBF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710;p33">
            <a:extLst>
              <a:ext uri="{FF2B5EF4-FFF2-40B4-BE49-F238E27FC236}">
                <a16:creationId xmlns:a16="http://schemas.microsoft.com/office/drawing/2014/main" id="{863B7495-59EC-859D-79FF-74CBAC87FB8E}"/>
              </a:ext>
            </a:extLst>
          </p:cNvPr>
          <p:cNvGrpSpPr/>
          <p:nvPr/>
        </p:nvGrpSpPr>
        <p:grpSpPr>
          <a:xfrm>
            <a:off x="-2121884" y="2036702"/>
            <a:ext cx="1178337" cy="1508281"/>
            <a:chOff x="4113150" y="1125000"/>
            <a:chExt cx="917700" cy="1174663"/>
          </a:xfrm>
        </p:grpSpPr>
        <p:sp>
          <p:nvSpPr>
            <p:cNvPr id="20" name="Google Shape;711;p33">
              <a:extLst>
                <a:ext uri="{FF2B5EF4-FFF2-40B4-BE49-F238E27FC236}">
                  <a16:creationId xmlns:a16="http://schemas.microsoft.com/office/drawing/2014/main" id="{870F15DA-DA51-8CE8-C1BF-61766DC353C1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" name="Google Shape;712;p33">
              <a:extLst>
                <a:ext uri="{FF2B5EF4-FFF2-40B4-BE49-F238E27FC236}">
                  <a16:creationId xmlns:a16="http://schemas.microsoft.com/office/drawing/2014/main" id="{EDB5B9D1-C6F2-7D63-86A4-C234A03989C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22" name="Google Shape;713;p33">
                <a:extLst>
                  <a:ext uri="{FF2B5EF4-FFF2-40B4-BE49-F238E27FC236}">
                    <a16:creationId xmlns:a16="http://schemas.microsoft.com/office/drawing/2014/main" id="{5D00E727-4ECA-CEFF-ECA7-D3B120E4AB6B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4;p33">
                <a:extLst>
                  <a:ext uri="{FF2B5EF4-FFF2-40B4-BE49-F238E27FC236}">
                    <a16:creationId xmlns:a16="http://schemas.microsoft.com/office/drawing/2014/main" id="{5994C4FD-97A1-2147-6F59-38BCF71CBBF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5;p33">
                <a:extLst>
                  <a:ext uri="{FF2B5EF4-FFF2-40B4-BE49-F238E27FC236}">
                    <a16:creationId xmlns:a16="http://schemas.microsoft.com/office/drawing/2014/main" id="{77AEFE3D-B472-1B8A-645B-5836BBA1CF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16;p33">
                <a:extLst>
                  <a:ext uri="{FF2B5EF4-FFF2-40B4-BE49-F238E27FC236}">
                    <a16:creationId xmlns:a16="http://schemas.microsoft.com/office/drawing/2014/main" id="{78492E9C-7C59-7D55-B570-CE50B4C15DE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7;p33">
                <a:extLst>
                  <a:ext uri="{FF2B5EF4-FFF2-40B4-BE49-F238E27FC236}">
                    <a16:creationId xmlns:a16="http://schemas.microsoft.com/office/drawing/2014/main" id="{FDD0C186-B294-DFE8-C399-44ABC6977F03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18;p33">
                <a:extLst>
                  <a:ext uri="{FF2B5EF4-FFF2-40B4-BE49-F238E27FC236}">
                    <a16:creationId xmlns:a16="http://schemas.microsoft.com/office/drawing/2014/main" id="{E45DF116-518D-3E4A-BBD6-4A61C0F82612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19;p33">
                <a:extLst>
                  <a:ext uri="{FF2B5EF4-FFF2-40B4-BE49-F238E27FC236}">
                    <a16:creationId xmlns:a16="http://schemas.microsoft.com/office/drawing/2014/main" id="{D4B639A8-7119-29FA-5EA1-400E89F2DE44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FE0B4EB-E3ED-6E0D-D4AF-38F1783D0F65}"/>
              </a:ext>
            </a:extLst>
          </p:cNvPr>
          <p:cNvSpPr txBox="1"/>
          <p:nvPr/>
        </p:nvSpPr>
        <p:spPr>
          <a:xfrm>
            <a:off x="-1793364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FD7BEF1-8EBE-EACD-0BAD-255FABC9BF98}"/>
              </a:ext>
            </a:extLst>
          </p:cNvPr>
          <p:cNvGrpSpPr/>
          <p:nvPr/>
        </p:nvGrpSpPr>
        <p:grpSpPr>
          <a:xfrm>
            <a:off x="4234682" y="2941185"/>
            <a:ext cx="301783" cy="75037"/>
            <a:chOff x="1870363" y="2836216"/>
            <a:chExt cx="301783" cy="75037"/>
          </a:xfrm>
          <a:solidFill>
            <a:srgbClr val="1E1E1E"/>
          </a:solidFill>
        </p:grpSpPr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10BC59D9-1852-C8B0-0071-E095DF6A1E8D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59658B3-7698-ED8F-E742-961512C3E299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2B572C34-3D49-0F82-D92C-F15D285F5924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5" name="Google Shape;1151;p40">
            <a:extLst>
              <a:ext uri="{FF2B5EF4-FFF2-40B4-BE49-F238E27FC236}">
                <a16:creationId xmlns:a16="http://schemas.microsoft.com/office/drawing/2014/main" id="{60D59BB8-3D08-3B63-7D7A-7EB60CE5808D}"/>
              </a:ext>
            </a:extLst>
          </p:cNvPr>
          <p:cNvSpPr txBox="1"/>
          <p:nvPr/>
        </p:nvSpPr>
        <p:spPr>
          <a:xfrm>
            <a:off x="5514975" y="846650"/>
            <a:ext cx="1403025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Programming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94107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74182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D6749A-37F4-5413-73D4-077D85F9A25E}"/>
              </a:ext>
            </a:extLst>
          </p:cNvPr>
          <p:cNvSpPr/>
          <p:nvPr/>
        </p:nvSpPr>
        <p:spPr>
          <a:xfrm>
            <a:off x="1892504" y="2832013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455299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1095968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424488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sp>
        <p:nvSpPr>
          <p:cNvPr id="410" name="Google Shape;1151;p40">
            <a:extLst>
              <a:ext uri="{FF2B5EF4-FFF2-40B4-BE49-F238E27FC236}">
                <a16:creationId xmlns:a16="http://schemas.microsoft.com/office/drawing/2014/main" id="{ECA0FD93-3FC3-4DA2-0252-C5A0E9420B1A}"/>
              </a:ext>
            </a:extLst>
          </p:cNvPr>
          <p:cNvSpPr txBox="1"/>
          <p:nvPr/>
        </p:nvSpPr>
        <p:spPr>
          <a:xfrm>
            <a:off x="5947145" y="846650"/>
            <a:ext cx="263575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Relation with Data Structure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BA8A0FCA-0D1D-BC27-13C3-336FF9FAFBB6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50844A51-D03D-8548-9043-A85A61EDDD43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663793D7-BDED-70E8-5242-8449D21C8A0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04DE831B-F3A7-C1FD-D0E8-83427602E0F4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721CA2E2-2F43-85A5-1378-0D83578A449F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0EE5F0EB-011C-69AB-7C54-E1492E7CD39D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C0EF9D3-B978-274C-0C0F-2BF22D8CEAB3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11518CA2-C047-8120-834E-73002FF78CB6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CBE70731-9F93-FF82-618A-DCE42A1DF8E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69B086A5-A4EF-074A-DE24-104DCD29D51A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0F59CA6E-A88D-97DA-6DF5-441A159E976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A247E4C4-C278-8497-8693-546020477EAF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15C8012-8255-A3E3-8B6A-7811760AB663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715CDB54-AE6B-D716-A270-98B632241FA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7D71F37F-08E4-4B11-3D8D-07557EA6738D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D62D9609-1F9E-3E81-EF63-6F0D0A41A34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F26A4F1-E849-DA82-7C1F-0ACD04CBDEB0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EA1DF50E-620A-93FB-6D7D-4C143EE67E14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DA3D4B13-236B-4174-163A-358D7BCEF3C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33B1A998-03BD-2844-D5B0-F19A7E7DB435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BB9A5F59-A1EC-4ECB-FEB8-E9860D6210F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2E980BA2-8252-4F00-3B40-C9BF941D25B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46E9D60C-13DE-8C19-A9D8-A5294E9326DA}"/>
              </a:ext>
            </a:extLst>
          </p:cNvPr>
          <p:cNvSpPr txBox="1"/>
          <p:nvPr/>
        </p:nvSpPr>
        <p:spPr>
          <a:xfrm>
            <a:off x="3561632" y="3006774"/>
            <a:ext cx="211646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Seamless Integration and Overall Efficiency;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38" name="Google Shape;900;p37">
            <a:extLst>
              <a:ext uri="{FF2B5EF4-FFF2-40B4-BE49-F238E27FC236}">
                <a16:creationId xmlns:a16="http://schemas.microsoft.com/office/drawing/2014/main" id="{A2985AEE-4E9E-E644-364E-6EB774180AC4}"/>
              </a:ext>
            </a:extLst>
          </p:cNvPr>
          <p:cNvGrpSpPr/>
          <p:nvPr/>
        </p:nvGrpSpPr>
        <p:grpSpPr>
          <a:xfrm>
            <a:off x="3330756" y="3142798"/>
            <a:ext cx="396941" cy="269895"/>
            <a:chOff x="5852275" y="1600714"/>
            <a:chExt cx="990300" cy="712679"/>
          </a:xfrm>
        </p:grpSpPr>
        <p:sp>
          <p:nvSpPr>
            <p:cNvPr id="439" name="Google Shape;901;p37">
              <a:extLst>
                <a:ext uri="{FF2B5EF4-FFF2-40B4-BE49-F238E27FC236}">
                  <a16:creationId xmlns:a16="http://schemas.microsoft.com/office/drawing/2014/main" id="{A65F0103-A49F-3E8D-867A-24F2B2F0DFF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02;p37">
              <a:extLst>
                <a:ext uri="{FF2B5EF4-FFF2-40B4-BE49-F238E27FC236}">
                  <a16:creationId xmlns:a16="http://schemas.microsoft.com/office/drawing/2014/main" id="{5CAB5CA1-7803-71E3-C071-C5B7160390E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35109376-0FA7-3455-8D42-5812BA52FCC4}"/>
              </a:ext>
            </a:extLst>
          </p:cNvPr>
          <p:cNvSpPr txBox="1"/>
          <p:nvPr/>
        </p:nvSpPr>
        <p:spPr>
          <a:xfrm>
            <a:off x="6152783" y="2049641"/>
            <a:ext cx="2319598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Operations with Data Structures;</a:t>
            </a:r>
          </a:p>
        </p:txBody>
      </p:sp>
      <p:grpSp>
        <p:nvGrpSpPr>
          <p:cNvPr id="442" name="Google Shape;900;p37">
            <a:extLst>
              <a:ext uri="{FF2B5EF4-FFF2-40B4-BE49-F238E27FC236}">
                <a16:creationId xmlns:a16="http://schemas.microsoft.com/office/drawing/2014/main" id="{D791D14D-C407-C967-3DED-27C5239FCECA}"/>
              </a:ext>
            </a:extLst>
          </p:cNvPr>
          <p:cNvGrpSpPr/>
          <p:nvPr/>
        </p:nvGrpSpPr>
        <p:grpSpPr>
          <a:xfrm>
            <a:off x="5921906" y="2185665"/>
            <a:ext cx="396941" cy="269895"/>
            <a:chOff x="5852275" y="1600714"/>
            <a:chExt cx="990300" cy="712679"/>
          </a:xfrm>
        </p:grpSpPr>
        <p:sp>
          <p:nvSpPr>
            <p:cNvPr id="443" name="Google Shape;901;p37">
              <a:extLst>
                <a:ext uri="{FF2B5EF4-FFF2-40B4-BE49-F238E27FC236}">
                  <a16:creationId xmlns:a16="http://schemas.microsoft.com/office/drawing/2014/main" id="{A824FDFE-038A-7AD1-623A-F474F672CE7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02;p37">
              <a:extLst>
                <a:ext uri="{FF2B5EF4-FFF2-40B4-BE49-F238E27FC236}">
                  <a16:creationId xmlns:a16="http://schemas.microsoft.com/office/drawing/2014/main" id="{C73A3016-BCB2-8CE3-8A3D-BFB93E610D9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91BD7FE-310B-BF2B-1C7D-2C8397030690}"/>
              </a:ext>
            </a:extLst>
          </p:cNvPr>
          <p:cNvSpPr txBox="1"/>
          <p:nvPr/>
        </p:nvSpPr>
        <p:spPr>
          <a:xfrm>
            <a:off x="6138646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Data Integrity and Persistence;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46" name="Google Shape;900;p37">
            <a:extLst>
              <a:ext uri="{FF2B5EF4-FFF2-40B4-BE49-F238E27FC236}">
                <a16:creationId xmlns:a16="http://schemas.microsoft.com/office/drawing/2014/main" id="{07AC112C-7CCF-5735-B492-56721E2895F3}"/>
              </a:ext>
            </a:extLst>
          </p:cNvPr>
          <p:cNvGrpSpPr/>
          <p:nvPr/>
        </p:nvGrpSpPr>
        <p:grpSpPr>
          <a:xfrm>
            <a:off x="5916602" y="3142798"/>
            <a:ext cx="396941" cy="269895"/>
            <a:chOff x="5852275" y="1600714"/>
            <a:chExt cx="990300" cy="712679"/>
          </a:xfrm>
        </p:grpSpPr>
        <p:sp>
          <p:nvSpPr>
            <p:cNvPr id="447" name="Google Shape;901;p37">
              <a:extLst>
                <a:ext uri="{FF2B5EF4-FFF2-40B4-BE49-F238E27FC236}">
                  <a16:creationId xmlns:a16="http://schemas.microsoft.com/office/drawing/2014/main" id="{5A36170D-2B44-24B0-397D-AA371C66FE6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02;p37">
              <a:extLst>
                <a:ext uri="{FF2B5EF4-FFF2-40B4-BE49-F238E27FC236}">
                  <a16:creationId xmlns:a16="http://schemas.microsoft.com/office/drawing/2014/main" id="{2E2694E4-1F3F-BF75-2B15-B0F09CC98D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TextBox 512">
            <a:extLst>
              <a:ext uri="{FF2B5EF4-FFF2-40B4-BE49-F238E27FC236}">
                <a16:creationId xmlns:a16="http://schemas.microsoft.com/office/drawing/2014/main" id="{ED4004DC-8C63-45A1-199F-CEAF1EA726C9}"/>
              </a:ext>
            </a:extLst>
          </p:cNvPr>
          <p:cNvSpPr txBox="1"/>
          <p:nvPr/>
        </p:nvSpPr>
        <p:spPr>
          <a:xfrm>
            <a:off x="3561634" y="2052335"/>
            <a:ext cx="168494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Efficient Data Storage;</a:t>
            </a:r>
            <a:endParaRPr lang="en-US" kern="100" dirty="0">
              <a:effectLst/>
              <a:latin typeface="Archivo Condensed Black" pitchFamily="2" charset="0"/>
              <a:ea typeface="DengXian" panose="02010600030101010101" pitchFamily="2" charset="-122"/>
              <a:cs typeface="Archivo Condensed Black" pitchFamily="2" charset="0"/>
            </a:endParaRPr>
          </a:p>
        </p:txBody>
      </p:sp>
      <p:grpSp>
        <p:nvGrpSpPr>
          <p:cNvPr id="514" name="Google Shape;900;p37">
            <a:extLst>
              <a:ext uri="{FF2B5EF4-FFF2-40B4-BE49-F238E27FC236}">
                <a16:creationId xmlns:a16="http://schemas.microsoft.com/office/drawing/2014/main" id="{162076A7-C737-310C-383F-ACDFDA0D818D}"/>
              </a:ext>
            </a:extLst>
          </p:cNvPr>
          <p:cNvGrpSpPr/>
          <p:nvPr/>
        </p:nvGrpSpPr>
        <p:grpSpPr>
          <a:xfrm>
            <a:off x="3330756" y="2188359"/>
            <a:ext cx="396941" cy="269895"/>
            <a:chOff x="5852275" y="1600714"/>
            <a:chExt cx="990300" cy="712679"/>
          </a:xfrm>
        </p:grpSpPr>
        <p:sp>
          <p:nvSpPr>
            <p:cNvPr id="515" name="Google Shape;901;p37">
              <a:extLst>
                <a:ext uri="{FF2B5EF4-FFF2-40B4-BE49-F238E27FC236}">
                  <a16:creationId xmlns:a16="http://schemas.microsoft.com/office/drawing/2014/main" id="{465BC338-BAC9-D9EF-9180-F349D8428D5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02;p37">
              <a:extLst>
                <a:ext uri="{FF2B5EF4-FFF2-40B4-BE49-F238E27FC236}">
                  <a16:creationId xmlns:a16="http://schemas.microsoft.com/office/drawing/2014/main" id="{28C49606-AE03-ADA4-19B3-E90C59244FF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421;p29">
            <a:extLst>
              <a:ext uri="{FF2B5EF4-FFF2-40B4-BE49-F238E27FC236}">
                <a16:creationId xmlns:a16="http://schemas.microsoft.com/office/drawing/2014/main" id="{F9DAD752-BDB6-5272-8FEA-B753965A779C}"/>
              </a:ext>
            </a:extLst>
          </p:cNvPr>
          <p:cNvGrpSpPr/>
          <p:nvPr/>
        </p:nvGrpSpPr>
        <p:grpSpPr>
          <a:xfrm>
            <a:off x="9280997" y="1455325"/>
            <a:ext cx="2459675" cy="2330700"/>
            <a:chOff x="4200175" y="1139900"/>
            <a:chExt cx="2459675" cy="2330700"/>
          </a:xfrm>
        </p:grpSpPr>
        <p:sp>
          <p:nvSpPr>
            <p:cNvPr id="518" name="Google Shape;422;p29">
              <a:extLst>
                <a:ext uri="{FF2B5EF4-FFF2-40B4-BE49-F238E27FC236}">
                  <a16:creationId xmlns:a16="http://schemas.microsoft.com/office/drawing/2014/main" id="{3C853C43-5B93-59FF-6F90-F9BD52125395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19" name="Google Shape;423;p29">
              <a:extLst>
                <a:ext uri="{FF2B5EF4-FFF2-40B4-BE49-F238E27FC236}">
                  <a16:creationId xmlns:a16="http://schemas.microsoft.com/office/drawing/2014/main" id="{576CBEB7-D1F2-8075-73DA-AE0F9EE282AB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20" name="Google Shape;424;p29">
                <a:extLst>
                  <a:ext uri="{FF2B5EF4-FFF2-40B4-BE49-F238E27FC236}">
                    <a16:creationId xmlns:a16="http://schemas.microsoft.com/office/drawing/2014/main" id="{FCB1C6BC-4CB5-89CD-6FE1-DD47B569EC44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425;p29">
                <a:extLst>
                  <a:ext uri="{FF2B5EF4-FFF2-40B4-BE49-F238E27FC236}">
                    <a16:creationId xmlns:a16="http://schemas.microsoft.com/office/drawing/2014/main" id="{146EFF5D-4379-346A-E8E3-5796C6F5EDE7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26;p29">
                <a:extLst>
                  <a:ext uri="{FF2B5EF4-FFF2-40B4-BE49-F238E27FC236}">
                    <a16:creationId xmlns:a16="http://schemas.microsoft.com/office/drawing/2014/main" id="{61678FFF-AC2F-EBEF-F0B2-C8646336AE0B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27;p29">
                <a:extLst>
                  <a:ext uri="{FF2B5EF4-FFF2-40B4-BE49-F238E27FC236}">
                    <a16:creationId xmlns:a16="http://schemas.microsoft.com/office/drawing/2014/main" id="{5661E5A2-FB00-FDF8-7458-F4C0BFD1CE6E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710;p33">
            <a:extLst>
              <a:ext uri="{FF2B5EF4-FFF2-40B4-BE49-F238E27FC236}">
                <a16:creationId xmlns:a16="http://schemas.microsoft.com/office/drawing/2014/main" id="{1CAE054C-0EAC-38C3-72A1-C7E7B0A99326}"/>
              </a:ext>
            </a:extLst>
          </p:cNvPr>
          <p:cNvGrpSpPr/>
          <p:nvPr/>
        </p:nvGrpSpPr>
        <p:grpSpPr>
          <a:xfrm>
            <a:off x="9921666" y="2036702"/>
            <a:ext cx="1178337" cy="1508281"/>
            <a:chOff x="4113150" y="1125000"/>
            <a:chExt cx="917700" cy="1174663"/>
          </a:xfrm>
        </p:grpSpPr>
        <p:sp>
          <p:nvSpPr>
            <p:cNvPr id="525" name="Google Shape;711;p33">
              <a:extLst>
                <a:ext uri="{FF2B5EF4-FFF2-40B4-BE49-F238E27FC236}">
                  <a16:creationId xmlns:a16="http://schemas.microsoft.com/office/drawing/2014/main" id="{3FBEB521-FFB0-C06A-A0B1-8DD0183EB3AA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712;p33">
              <a:extLst>
                <a:ext uri="{FF2B5EF4-FFF2-40B4-BE49-F238E27FC236}">
                  <a16:creationId xmlns:a16="http://schemas.microsoft.com/office/drawing/2014/main" id="{AA62E9B5-9CE3-D228-EB3E-1F21885D48F3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27" name="Google Shape;713;p33">
                <a:extLst>
                  <a:ext uri="{FF2B5EF4-FFF2-40B4-BE49-F238E27FC236}">
                    <a16:creationId xmlns:a16="http://schemas.microsoft.com/office/drawing/2014/main" id="{1E4B8880-AD6B-792D-F060-D9D7D4B51C2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14;p33">
                <a:extLst>
                  <a:ext uri="{FF2B5EF4-FFF2-40B4-BE49-F238E27FC236}">
                    <a16:creationId xmlns:a16="http://schemas.microsoft.com/office/drawing/2014/main" id="{8441181E-AE68-F90C-A4E0-0AE098A3A43D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15;p33">
                <a:extLst>
                  <a:ext uri="{FF2B5EF4-FFF2-40B4-BE49-F238E27FC236}">
                    <a16:creationId xmlns:a16="http://schemas.microsoft.com/office/drawing/2014/main" id="{DCD79C9E-13CB-0EE1-54E8-4A0258ED74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16;p33">
                <a:extLst>
                  <a:ext uri="{FF2B5EF4-FFF2-40B4-BE49-F238E27FC236}">
                    <a16:creationId xmlns:a16="http://schemas.microsoft.com/office/drawing/2014/main" id="{3433E33E-91B3-C04E-856D-3D364B086C1A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17;p33">
                <a:extLst>
                  <a:ext uri="{FF2B5EF4-FFF2-40B4-BE49-F238E27FC236}">
                    <a16:creationId xmlns:a16="http://schemas.microsoft.com/office/drawing/2014/main" id="{EE9DA23A-BF2F-E647-7B43-22DB8CCFF5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18;p33">
                <a:extLst>
                  <a:ext uri="{FF2B5EF4-FFF2-40B4-BE49-F238E27FC236}">
                    <a16:creationId xmlns:a16="http://schemas.microsoft.com/office/drawing/2014/main" id="{92E1BCF5-EF32-F2FC-474A-B9F1100409D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19;p33">
                <a:extLst>
                  <a:ext uri="{FF2B5EF4-FFF2-40B4-BE49-F238E27FC236}">
                    <a16:creationId xmlns:a16="http://schemas.microsoft.com/office/drawing/2014/main" id="{DE6CB710-04F7-2696-E4DA-6E41B2D361C7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FE7DEB10-B661-12A9-3337-68DAACE8BF32}"/>
              </a:ext>
            </a:extLst>
          </p:cNvPr>
          <p:cNvSpPr txBox="1"/>
          <p:nvPr/>
        </p:nvSpPr>
        <p:spPr>
          <a:xfrm>
            <a:off x="10228881" y="2408058"/>
            <a:ext cx="52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1663EB-E658-BDE4-8858-13EF58A8415E}"/>
              </a:ext>
            </a:extLst>
          </p:cNvPr>
          <p:cNvGrpSpPr/>
          <p:nvPr/>
        </p:nvGrpSpPr>
        <p:grpSpPr>
          <a:xfrm>
            <a:off x="4161782" y="1984203"/>
            <a:ext cx="301783" cy="75037"/>
            <a:chOff x="1862248" y="1862244"/>
            <a:chExt cx="301783" cy="75037"/>
          </a:xfrm>
          <a:solidFill>
            <a:schemeClr val="tx1">
              <a:lumMod val="1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4B6BA5-C6F0-BF4D-F211-2092960934FA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F07DC7-6373-A8AC-E1FB-877F0A50FCD5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283872-E82B-3205-E273-83E5170BD209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1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74182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73B2A6-FB21-4AF9-97B6-87BD7E9EC4B2}"/>
              </a:ext>
            </a:extLst>
          </p:cNvPr>
          <p:cNvSpPr/>
          <p:nvPr/>
        </p:nvSpPr>
        <p:spPr>
          <a:xfrm>
            <a:off x="1889307" y="2832013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455299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1095968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424488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BA8A0FCA-0D1D-BC27-13C3-336FF9FAFBB6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50844A51-D03D-8548-9043-A85A61EDDD43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663793D7-BDED-70E8-5242-8449D21C8A0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04DE831B-F3A7-C1FD-D0E8-83427602E0F4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721CA2E2-2F43-85A5-1378-0D83578A449F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0EE5F0EB-011C-69AB-7C54-E1492E7CD39D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C0EF9D3-B978-274C-0C0F-2BF22D8CEAB3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11518CA2-C047-8120-834E-73002FF78CB6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CBE70731-9F93-FF82-618A-DCE42A1DF8E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69B086A5-A4EF-074A-DE24-104DCD29D51A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0F59CA6E-A88D-97DA-6DF5-441A159E976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A247E4C4-C278-8497-8693-546020477EAF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15C8012-8255-A3E3-8B6A-7811760AB663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715CDB54-AE6B-D716-A270-98B632241FA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7D71F37F-08E4-4B11-3D8D-07557EA6738D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D62D9609-1F9E-3E81-EF63-6F0D0A41A34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F26A4F1-E849-DA82-7C1F-0ACD04CBDEB0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EA1DF50E-620A-93FB-6D7D-4C143EE67E14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DA3D4B13-236B-4174-163A-358D7BCEF3C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33B1A998-03BD-2844-D5B0-F19A7E7DB435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BB9A5F59-A1EC-4ECB-FEB8-E9860D6210F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2E980BA2-8252-4F00-3B40-C9BF941D25B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46E9D60C-13DE-8C19-A9D8-A5294E9326DA}"/>
              </a:ext>
            </a:extLst>
          </p:cNvPr>
          <p:cNvSpPr txBox="1"/>
          <p:nvPr/>
        </p:nvSpPr>
        <p:spPr>
          <a:xfrm>
            <a:off x="3561632" y="3006774"/>
            <a:ext cx="211646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Seamless Integration and Overall Efficiency;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38" name="Google Shape;900;p37">
            <a:extLst>
              <a:ext uri="{FF2B5EF4-FFF2-40B4-BE49-F238E27FC236}">
                <a16:creationId xmlns:a16="http://schemas.microsoft.com/office/drawing/2014/main" id="{A2985AEE-4E9E-E644-364E-6EB774180AC4}"/>
              </a:ext>
            </a:extLst>
          </p:cNvPr>
          <p:cNvGrpSpPr/>
          <p:nvPr/>
        </p:nvGrpSpPr>
        <p:grpSpPr>
          <a:xfrm>
            <a:off x="3330756" y="3142798"/>
            <a:ext cx="396941" cy="269895"/>
            <a:chOff x="5852275" y="1600714"/>
            <a:chExt cx="990300" cy="712679"/>
          </a:xfrm>
        </p:grpSpPr>
        <p:sp>
          <p:nvSpPr>
            <p:cNvPr id="439" name="Google Shape;901;p37">
              <a:extLst>
                <a:ext uri="{FF2B5EF4-FFF2-40B4-BE49-F238E27FC236}">
                  <a16:creationId xmlns:a16="http://schemas.microsoft.com/office/drawing/2014/main" id="{A65F0103-A49F-3E8D-867A-24F2B2F0DFF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02;p37">
              <a:extLst>
                <a:ext uri="{FF2B5EF4-FFF2-40B4-BE49-F238E27FC236}">
                  <a16:creationId xmlns:a16="http://schemas.microsoft.com/office/drawing/2014/main" id="{5CAB5CA1-7803-71E3-C071-C5B7160390E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35109376-0FA7-3455-8D42-5812BA52FCC4}"/>
              </a:ext>
            </a:extLst>
          </p:cNvPr>
          <p:cNvSpPr txBox="1"/>
          <p:nvPr/>
        </p:nvSpPr>
        <p:spPr>
          <a:xfrm>
            <a:off x="6152783" y="2049641"/>
            <a:ext cx="2319598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Operations with Data Structures;</a:t>
            </a:r>
          </a:p>
        </p:txBody>
      </p:sp>
      <p:grpSp>
        <p:nvGrpSpPr>
          <p:cNvPr id="442" name="Google Shape;900;p37">
            <a:extLst>
              <a:ext uri="{FF2B5EF4-FFF2-40B4-BE49-F238E27FC236}">
                <a16:creationId xmlns:a16="http://schemas.microsoft.com/office/drawing/2014/main" id="{D791D14D-C407-C967-3DED-27C5239FCECA}"/>
              </a:ext>
            </a:extLst>
          </p:cNvPr>
          <p:cNvGrpSpPr/>
          <p:nvPr/>
        </p:nvGrpSpPr>
        <p:grpSpPr>
          <a:xfrm>
            <a:off x="5921906" y="2185665"/>
            <a:ext cx="396941" cy="269895"/>
            <a:chOff x="5852275" y="1600714"/>
            <a:chExt cx="990300" cy="712679"/>
          </a:xfrm>
        </p:grpSpPr>
        <p:sp>
          <p:nvSpPr>
            <p:cNvPr id="443" name="Google Shape;901;p37">
              <a:extLst>
                <a:ext uri="{FF2B5EF4-FFF2-40B4-BE49-F238E27FC236}">
                  <a16:creationId xmlns:a16="http://schemas.microsoft.com/office/drawing/2014/main" id="{A824FDFE-038A-7AD1-623A-F474F672CE7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02;p37">
              <a:extLst>
                <a:ext uri="{FF2B5EF4-FFF2-40B4-BE49-F238E27FC236}">
                  <a16:creationId xmlns:a16="http://schemas.microsoft.com/office/drawing/2014/main" id="{C73A3016-BCB2-8CE3-8A3D-BFB93E610D9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91BD7FE-310B-BF2B-1C7D-2C8397030690}"/>
              </a:ext>
            </a:extLst>
          </p:cNvPr>
          <p:cNvSpPr txBox="1"/>
          <p:nvPr/>
        </p:nvSpPr>
        <p:spPr>
          <a:xfrm>
            <a:off x="6138646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Data Integrity and Persistence;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46" name="Google Shape;900;p37">
            <a:extLst>
              <a:ext uri="{FF2B5EF4-FFF2-40B4-BE49-F238E27FC236}">
                <a16:creationId xmlns:a16="http://schemas.microsoft.com/office/drawing/2014/main" id="{07AC112C-7CCF-5735-B492-56721E2895F3}"/>
              </a:ext>
            </a:extLst>
          </p:cNvPr>
          <p:cNvGrpSpPr/>
          <p:nvPr/>
        </p:nvGrpSpPr>
        <p:grpSpPr>
          <a:xfrm>
            <a:off x="5916602" y="3142798"/>
            <a:ext cx="396941" cy="269895"/>
            <a:chOff x="5852275" y="1600714"/>
            <a:chExt cx="990300" cy="712679"/>
          </a:xfrm>
        </p:grpSpPr>
        <p:sp>
          <p:nvSpPr>
            <p:cNvPr id="447" name="Google Shape;901;p37">
              <a:extLst>
                <a:ext uri="{FF2B5EF4-FFF2-40B4-BE49-F238E27FC236}">
                  <a16:creationId xmlns:a16="http://schemas.microsoft.com/office/drawing/2014/main" id="{5A36170D-2B44-24B0-397D-AA371C66FE6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02;p37">
              <a:extLst>
                <a:ext uri="{FF2B5EF4-FFF2-40B4-BE49-F238E27FC236}">
                  <a16:creationId xmlns:a16="http://schemas.microsoft.com/office/drawing/2014/main" id="{2E2694E4-1F3F-BF75-2B15-B0F09CC98D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TextBox 512">
            <a:extLst>
              <a:ext uri="{FF2B5EF4-FFF2-40B4-BE49-F238E27FC236}">
                <a16:creationId xmlns:a16="http://schemas.microsoft.com/office/drawing/2014/main" id="{ED4004DC-8C63-45A1-199F-CEAF1EA726C9}"/>
              </a:ext>
            </a:extLst>
          </p:cNvPr>
          <p:cNvSpPr txBox="1"/>
          <p:nvPr/>
        </p:nvSpPr>
        <p:spPr>
          <a:xfrm>
            <a:off x="3561634" y="2052335"/>
            <a:ext cx="168494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Storage;</a:t>
            </a:r>
            <a:endParaRPr lang="en-US" kern="100" dirty="0"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514" name="Google Shape;900;p37">
            <a:extLst>
              <a:ext uri="{FF2B5EF4-FFF2-40B4-BE49-F238E27FC236}">
                <a16:creationId xmlns:a16="http://schemas.microsoft.com/office/drawing/2014/main" id="{162076A7-C737-310C-383F-ACDFDA0D818D}"/>
              </a:ext>
            </a:extLst>
          </p:cNvPr>
          <p:cNvGrpSpPr/>
          <p:nvPr/>
        </p:nvGrpSpPr>
        <p:grpSpPr>
          <a:xfrm>
            <a:off x="3330756" y="2188359"/>
            <a:ext cx="396941" cy="269895"/>
            <a:chOff x="5852275" y="1600714"/>
            <a:chExt cx="990300" cy="712679"/>
          </a:xfrm>
        </p:grpSpPr>
        <p:sp>
          <p:nvSpPr>
            <p:cNvPr id="515" name="Google Shape;901;p37">
              <a:extLst>
                <a:ext uri="{FF2B5EF4-FFF2-40B4-BE49-F238E27FC236}">
                  <a16:creationId xmlns:a16="http://schemas.microsoft.com/office/drawing/2014/main" id="{465BC338-BAC9-D9EF-9180-F349D8428D5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02;p37">
              <a:extLst>
                <a:ext uri="{FF2B5EF4-FFF2-40B4-BE49-F238E27FC236}">
                  <a16:creationId xmlns:a16="http://schemas.microsoft.com/office/drawing/2014/main" id="{28C49606-AE03-ADA4-19B3-E90C59244FF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421;p29">
            <a:extLst>
              <a:ext uri="{FF2B5EF4-FFF2-40B4-BE49-F238E27FC236}">
                <a16:creationId xmlns:a16="http://schemas.microsoft.com/office/drawing/2014/main" id="{F9DAD752-BDB6-5272-8FEA-B753965A779C}"/>
              </a:ext>
            </a:extLst>
          </p:cNvPr>
          <p:cNvGrpSpPr/>
          <p:nvPr/>
        </p:nvGrpSpPr>
        <p:grpSpPr>
          <a:xfrm>
            <a:off x="9280997" y="1455325"/>
            <a:ext cx="2459675" cy="2330700"/>
            <a:chOff x="4200175" y="1139900"/>
            <a:chExt cx="2459675" cy="2330700"/>
          </a:xfrm>
        </p:grpSpPr>
        <p:sp>
          <p:nvSpPr>
            <p:cNvPr id="518" name="Google Shape;422;p29">
              <a:extLst>
                <a:ext uri="{FF2B5EF4-FFF2-40B4-BE49-F238E27FC236}">
                  <a16:creationId xmlns:a16="http://schemas.microsoft.com/office/drawing/2014/main" id="{3C853C43-5B93-59FF-6F90-F9BD52125395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19" name="Google Shape;423;p29">
              <a:extLst>
                <a:ext uri="{FF2B5EF4-FFF2-40B4-BE49-F238E27FC236}">
                  <a16:creationId xmlns:a16="http://schemas.microsoft.com/office/drawing/2014/main" id="{576CBEB7-D1F2-8075-73DA-AE0F9EE282AB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20" name="Google Shape;424;p29">
                <a:extLst>
                  <a:ext uri="{FF2B5EF4-FFF2-40B4-BE49-F238E27FC236}">
                    <a16:creationId xmlns:a16="http://schemas.microsoft.com/office/drawing/2014/main" id="{FCB1C6BC-4CB5-89CD-6FE1-DD47B569EC44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425;p29">
                <a:extLst>
                  <a:ext uri="{FF2B5EF4-FFF2-40B4-BE49-F238E27FC236}">
                    <a16:creationId xmlns:a16="http://schemas.microsoft.com/office/drawing/2014/main" id="{146EFF5D-4379-346A-E8E3-5796C6F5EDE7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26;p29">
                <a:extLst>
                  <a:ext uri="{FF2B5EF4-FFF2-40B4-BE49-F238E27FC236}">
                    <a16:creationId xmlns:a16="http://schemas.microsoft.com/office/drawing/2014/main" id="{61678FFF-AC2F-EBEF-F0B2-C8646336AE0B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27;p29">
                <a:extLst>
                  <a:ext uri="{FF2B5EF4-FFF2-40B4-BE49-F238E27FC236}">
                    <a16:creationId xmlns:a16="http://schemas.microsoft.com/office/drawing/2014/main" id="{5661E5A2-FB00-FDF8-7458-F4C0BFD1CE6E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710;p33">
            <a:extLst>
              <a:ext uri="{FF2B5EF4-FFF2-40B4-BE49-F238E27FC236}">
                <a16:creationId xmlns:a16="http://schemas.microsoft.com/office/drawing/2014/main" id="{1CAE054C-0EAC-38C3-72A1-C7E7B0A99326}"/>
              </a:ext>
            </a:extLst>
          </p:cNvPr>
          <p:cNvGrpSpPr/>
          <p:nvPr/>
        </p:nvGrpSpPr>
        <p:grpSpPr>
          <a:xfrm>
            <a:off x="9921666" y="2036702"/>
            <a:ext cx="1178337" cy="1508281"/>
            <a:chOff x="4113150" y="1125000"/>
            <a:chExt cx="917700" cy="1174663"/>
          </a:xfrm>
        </p:grpSpPr>
        <p:sp>
          <p:nvSpPr>
            <p:cNvPr id="525" name="Google Shape;711;p33">
              <a:extLst>
                <a:ext uri="{FF2B5EF4-FFF2-40B4-BE49-F238E27FC236}">
                  <a16:creationId xmlns:a16="http://schemas.microsoft.com/office/drawing/2014/main" id="{3FBEB521-FFB0-C06A-A0B1-8DD0183EB3AA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712;p33">
              <a:extLst>
                <a:ext uri="{FF2B5EF4-FFF2-40B4-BE49-F238E27FC236}">
                  <a16:creationId xmlns:a16="http://schemas.microsoft.com/office/drawing/2014/main" id="{AA62E9B5-9CE3-D228-EB3E-1F21885D48F3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27" name="Google Shape;713;p33">
                <a:extLst>
                  <a:ext uri="{FF2B5EF4-FFF2-40B4-BE49-F238E27FC236}">
                    <a16:creationId xmlns:a16="http://schemas.microsoft.com/office/drawing/2014/main" id="{1E4B8880-AD6B-792D-F060-D9D7D4B51C2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14;p33">
                <a:extLst>
                  <a:ext uri="{FF2B5EF4-FFF2-40B4-BE49-F238E27FC236}">
                    <a16:creationId xmlns:a16="http://schemas.microsoft.com/office/drawing/2014/main" id="{8441181E-AE68-F90C-A4E0-0AE098A3A43D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15;p33">
                <a:extLst>
                  <a:ext uri="{FF2B5EF4-FFF2-40B4-BE49-F238E27FC236}">
                    <a16:creationId xmlns:a16="http://schemas.microsoft.com/office/drawing/2014/main" id="{DCD79C9E-13CB-0EE1-54E8-4A0258ED74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16;p33">
                <a:extLst>
                  <a:ext uri="{FF2B5EF4-FFF2-40B4-BE49-F238E27FC236}">
                    <a16:creationId xmlns:a16="http://schemas.microsoft.com/office/drawing/2014/main" id="{3433E33E-91B3-C04E-856D-3D364B086C1A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17;p33">
                <a:extLst>
                  <a:ext uri="{FF2B5EF4-FFF2-40B4-BE49-F238E27FC236}">
                    <a16:creationId xmlns:a16="http://schemas.microsoft.com/office/drawing/2014/main" id="{EE9DA23A-BF2F-E647-7B43-22DB8CCFF5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18;p33">
                <a:extLst>
                  <a:ext uri="{FF2B5EF4-FFF2-40B4-BE49-F238E27FC236}">
                    <a16:creationId xmlns:a16="http://schemas.microsoft.com/office/drawing/2014/main" id="{92E1BCF5-EF32-F2FC-474A-B9F1100409D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19;p33">
                <a:extLst>
                  <a:ext uri="{FF2B5EF4-FFF2-40B4-BE49-F238E27FC236}">
                    <a16:creationId xmlns:a16="http://schemas.microsoft.com/office/drawing/2014/main" id="{DE6CB710-04F7-2696-E4DA-6E41B2D361C7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FE7DEB10-B661-12A9-3337-68DAACE8BF32}"/>
              </a:ext>
            </a:extLst>
          </p:cNvPr>
          <p:cNvSpPr txBox="1"/>
          <p:nvPr/>
        </p:nvSpPr>
        <p:spPr>
          <a:xfrm>
            <a:off x="10228881" y="2408058"/>
            <a:ext cx="52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0C128-891E-1721-F109-9C8B2E7B1C01}"/>
              </a:ext>
            </a:extLst>
          </p:cNvPr>
          <p:cNvGrpSpPr/>
          <p:nvPr/>
        </p:nvGrpSpPr>
        <p:grpSpPr>
          <a:xfrm>
            <a:off x="6870202" y="1984203"/>
            <a:ext cx="301783" cy="75037"/>
            <a:chOff x="1862248" y="1862244"/>
            <a:chExt cx="301783" cy="75037"/>
          </a:xfrm>
          <a:solidFill>
            <a:schemeClr val="tx1">
              <a:lumMod val="1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2B8DD0-C856-2762-AFEB-50AC3E34EC3E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4F4FA7-B6A8-34B5-5D6E-77A5F8F48DC0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08B6C2-E697-3F4F-71BB-66522CF1D4BF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Google Shape;1151;p40">
            <a:extLst>
              <a:ext uri="{FF2B5EF4-FFF2-40B4-BE49-F238E27FC236}">
                <a16:creationId xmlns:a16="http://schemas.microsoft.com/office/drawing/2014/main" id="{70AF4DBF-3E18-FFF2-D90B-59CD624700E4}"/>
              </a:ext>
            </a:extLst>
          </p:cNvPr>
          <p:cNvSpPr txBox="1"/>
          <p:nvPr/>
        </p:nvSpPr>
        <p:spPr>
          <a:xfrm>
            <a:off x="5947145" y="846650"/>
            <a:ext cx="263575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Relation with Data Structure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60543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74182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1D8FD-B05F-BACB-5EF0-B662FA25F98E}"/>
              </a:ext>
            </a:extLst>
          </p:cNvPr>
          <p:cNvSpPr/>
          <p:nvPr/>
        </p:nvSpPr>
        <p:spPr>
          <a:xfrm>
            <a:off x="1892504" y="2832013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455299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1095968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424488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BA8A0FCA-0D1D-BC27-13C3-336FF9FAFBB6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50844A51-D03D-8548-9043-A85A61EDDD43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663793D7-BDED-70E8-5242-8449D21C8A0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04DE831B-F3A7-C1FD-D0E8-83427602E0F4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721CA2E2-2F43-85A5-1378-0D83578A449F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0EE5F0EB-011C-69AB-7C54-E1492E7CD39D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C0EF9D3-B978-274C-0C0F-2BF22D8CEAB3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11518CA2-C047-8120-834E-73002FF78CB6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CBE70731-9F93-FF82-618A-DCE42A1DF8E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69B086A5-A4EF-074A-DE24-104DCD29D51A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0F59CA6E-A88D-97DA-6DF5-441A159E976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A247E4C4-C278-8497-8693-546020477EAF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15C8012-8255-A3E3-8B6A-7811760AB663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715CDB54-AE6B-D716-A270-98B632241FA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7D71F37F-08E4-4B11-3D8D-07557EA6738D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D62D9609-1F9E-3E81-EF63-6F0D0A41A34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F26A4F1-E849-DA82-7C1F-0ACD04CBDEB0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EA1DF50E-620A-93FB-6D7D-4C143EE67E14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DA3D4B13-236B-4174-163A-358D7BCEF3C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33B1A998-03BD-2844-D5B0-F19A7E7DB435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BB9A5F59-A1EC-4ECB-FEB8-E9860D6210F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2E980BA2-8252-4F00-3B40-C9BF941D25B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46E9D60C-13DE-8C19-A9D8-A5294E9326DA}"/>
              </a:ext>
            </a:extLst>
          </p:cNvPr>
          <p:cNvSpPr txBox="1"/>
          <p:nvPr/>
        </p:nvSpPr>
        <p:spPr>
          <a:xfrm>
            <a:off x="3561632" y="3006774"/>
            <a:ext cx="211646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Seamless Integration and Overall Efficiency;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Black" pitchFamily="2" charset="0"/>
              <a:ea typeface="DengXian" panose="02010600030101010101" pitchFamily="2" charset="-122"/>
              <a:cs typeface="Archivo Condensed Black" pitchFamily="2" charset="0"/>
            </a:endParaRPr>
          </a:p>
        </p:txBody>
      </p:sp>
      <p:grpSp>
        <p:nvGrpSpPr>
          <p:cNvPr id="438" name="Google Shape;900;p37">
            <a:extLst>
              <a:ext uri="{FF2B5EF4-FFF2-40B4-BE49-F238E27FC236}">
                <a16:creationId xmlns:a16="http://schemas.microsoft.com/office/drawing/2014/main" id="{A2985AEE-4E9E-E644-364E-6EB774180AC4}"/>
              </a:ext>
            </a:extLst>
          </p:cNvPr>
          <p:cNvGrpSpPr/>
          <p:nvPr/>
        </p:nvGrpSpPr>
        <p:grpSpPr>
          <a:xfrm>
            <a:off x="3330756" y="3142798"/>
            <a:ext cx="396941" cy="269895"/>
            <a:chOff x="5852275" y="1600714"/>
            <a:chExt cx="990300" cy="712679"/>
          </a:xfrm>
        </p:grpSpPr>
        <p:sp>
          <p:nvSpPr>
            <p:cNvPr id="439" name="Google Shape;901;p37">
              <a:extLst>
                <a:ext uri="{FF2B5EF4-FFF2-40B4-BE49-F238E27FC236}">
                  <a16:creationId xmlns:a16="http://schemas.microsoft.com/office/drawing/2014/main" id="{A65F0103-A49F-3E8D-867A-24F2B2F0DFF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02;p37">
              <a:extLst>
                <a:ext uri="{FF2B5EF4-FFF2-40B4-BE49-F238E27FC236}">
                  <a16:creationId xmlns:a16="http://schemas.microsoft.com/office/drawing/2014/main" id="{5CAB5CA1-7803-71E3-C071-C5B7160390E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35109376-0FA7-3455-8D42-5812BA52FCC4}"/>
              </a:ext>
            </a:extLst>
          </p:cNvPr>
          <p:cNvSpPr txBox="1"/>
          <p:nvPr/>
        </p:nvSpPr>
        <p:spPr>
          <a:xfrm>
            <a:off x="6152783" y="2059674"/>
            <a:ext cx="2319598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Operations with Data Structures;</a:t>
            </a:r>
          </a:p>
        </p:txBody>
      </p:sp>
      <p:grpSp>
        <p:nvGrpSpPr>
          <p:cNvPr id="442" name="Google Shape;900;p37">
            <a:extLst>
              <a:ext uri="{FF2B5EF4-FFF2-40B4-BE49-F238E27FC236}">
                <a16:creationId xmlns:a16="http://schemas.microsoft.com/office/drawing/2014/main" id="{D791D14D-C407-C967-3DED-27C5239FCECA}"/>
              </a:ext>
            </a:extLst>
          </p:cNvPr>
          <p:cNvGrpSpPr/>
          <p:nvPr/>
        </p:nvGrpSpPr>
        <p:grpSpPr>
          <a:xfrm>
            <a:off x="5921906" y="2185665"/>
            <a:ext cx="396941" cy="269895"/>
            <a:chOff x="5852275" y="1600714"/>
            <a:chExt cx="990300" cy="712679"/>
          </a:xfrm>
        </p:grpSpPr>
        <p:sp>
          <p:nvSpPr>
            <p:cNvPr id="443" name="Google Shape;901;p37">
              <a:extLst>
                <a:ext uri="{FF2B5EF4-FFF2-40B4-BE49-F238E27FC236}">
                  <a16:creationId xmlns:a16="http://schemas.microsoft.com/office/drawing/2014/main" id="{A824FDFE-038A-7AD1-623A-F474F672CE7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02;p37">
              <a:extLst>
                <a:ext uri="{FF2B5EF4-FFF2-40B4-BE49-F238E27FC236}">
                  <a16:creationId xmlns:a16="http://schemas.microsoft.com/office/drawing/2014/main" id="{C73A3016-BCB2-8CE3-8A3D-BFB93E610D9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91BD7FE-310B-BF2B-1C7D-2C8397030690}"/>
              </a:ext>
            </a:extLst>
          </p:cNvPr>
          <p:cNvSpPr txBox="1"/>
          <p:nvPr/>
        </p:nvSpPr>
        <p:spPr>
          <a:xfrm>
            <a:off x="6138646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Data Integrity and Persistence;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46" name="Google Shape;900;p37">
            <a:extLst>
              <a:ext uri="{FF2B5EF4-FFF2-40B4-BE49-F238E27FC236}">
                <a16:creationId xmlns:a16="http://schemas.microsoft.com/office/drawing/2014/main" id="{07AC112C-7CCF-5735-B492-56721E2895F3}"/>
              </a:ext>
            </a:extLst>
          </p:cNvPr>
          <p:cNvGrpSpPr/>
          <p:nvPr/>
        </p:nvGrpSpPr>
        <p:grpSpPr>
          <a:xfrm>
            <a:off x="5916602" y="3142798"/>
            <a:ext cx="396941" cy="269895"/>
            <a:chOff x="5852275" y="1600714"/>
            <a:chExt cx="990300" cy="712679"/>
          </a:xfrm>
        </p:grpSpPr>
        <p:sp>
          <p:nvSpPr>
            <p:cNvPr id="447" name="Google Shape;901;p37">
              <a:extLst>
                <a:ext uri="{FF2B5EF4-FFF2-40B4-BE49-F238E27FC236}">
                  <a16:creationId xmlns:a16="http://schemas.microsoft.com/office/drawing/2014/main" id="{5A36170D-2B44-24B0-397D-AA371C66FE6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02;p37">
              <a:extLst>
                <a:ext uri="{FF2B5EF4-FFF2-40B4-BE49-F238E27FC236}">
                  <a16:creationId xmlns:a16="http://schemas.microsoft.com/office/drawing/2014/main" id="{2E2694E4-1F3F-BF75-2B15-B0F09CC98D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TextBox 512">
            <a:extLst>
              <a:ext uri="{FF2B5EF4-FFF2-40B4-BE49-F238E27FC236}">
                <a16:creationId xmlns:a16="http://schemas.microsoft.com/office/drawing/2014/main" id="{ED4004DC-8C63-45A1-199F-CEAF1EA726C9}"/>
              </a:ext>
            </a:extLst>
          </p:cNvPr>
          <p:cNvSpPr txBox="1"/>
          <p:nvPr/>
        </p:nvSpPr>
        <p:spPr>
          <a:xfrm>
            <a:off x="3561634" y="2062368"/>
            <a:ext cx="168494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Storage;</a:t>
            </a:r>
            <a:endParaRPr lang="en-US" kern="100" dirty="0"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514" name="Google Shape;900;p37">
            <a:extLst>
              <a:ext uri="{FF2B5EF4-FFF2-40B4-BE49-F238E27FC236}">
                <a16:creationId xmlns:a16="http://schemas.microsoft.com/office/drawing/2014/main" id="{162076A7-C737-310C-383F-ACDFDA0D818D}"/>
              </a:ext>
            </a:extLst>
          </p:cNvPr>
          <p:cNvGrpSpPr/>
          <p:nvPr/>
        </p:nvGrpSpPr>
        <p:grpSpPr>
          <a:xfrm>
            <a:off x="3330756" y="2188359"/>
            <a:ext cx="396941" cy="269895"/>
            <a:chOff x="5852275" y="1600714"/>
            <a:chExt cx="990300" cy="712679"/>
          </a:xfrm>
        </p:grpSpPr>
        <p:sp>
          <p:nvSpPr>
            <p:cNvPr id="515" name="Google Shape;901;p37">
              <a:extLst>
                <a:ext uri="{FF2B5EF4-FFF2-40B4-BE49-F238E27FC236}">
                  <a16:creationId xmlns:a16="http://schemas.microsoft.com/office/drawing/2014/main" id="{465BC338-BAC9-D9EF-9180-F349D8428D5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02;p37">
              <a:extLst>
                <a:ext uri="{FF2B5EF4-FFF2-40B4-BE49-F238E27FC236}">
                  <a16:creationId xmlns:a16="http://schemas.microsoft.com/office/drawing/2014/main" id="{28C49606-AE03-ADA4-19B3-E90C59244FF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421;p29">
            <a:extLst>
              <a:ext uri="{FF2B5EF4-FFF2-40B4-BE49-F238E27FC236}">
                <a16:creationId xmlns:a16="http://schemas.microsoft.com/office/drawing/2014/main" id="{F9DAD752-BDB6-5272-8FEA-B753965A779C}"/>
              </a:ext>
            </a:extLst>
          </p:cNvPr>
          <p:cNvGrpSpPr/>
          <p:nvPr/>
        </p:nvGrpSpPr>
        <p:grpSpPr>
          <a:xfrm>
            <a:off x="9280997" y="1455325"/>
            <a:ext cx="2459675" cy="2330700"/>
            <a:chOff x="4200175" y="1139900"/>
            <a:chExt cx="2459675" cy="2330700"/>
          </a:xfrm>
        </p:grpSpPr>
        <p:sp>
          <p:nvSpPr>
            <p:cNvPr id="518" name="Google Shape;422;p29">
              <a:extLst>
                <a:ext uri="{FF2B5EF4-FFF2-40B4-BE49-F238E27FC236}">
                  <a16:creationId xmlns:a16="http://schemas.microsoft.com/office/drawing/2014/main" id="{3C853C43-5B93-59FF-6F90-F9BD52125395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19" name="Google Shape;423;p29">
              <a:extLst>
                <a:ext uri="{FF2B5EF4-FFF2-40B4-BE49-F238E27FC236}">
                  <a16:creationId xmlns:a16="http://schemas.microsoft.com/office/drawing/2014/main" id="{576CBEB7-D1F2-8075-73DA-AE0F9EE282AB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20" name="Google Shape;424;p29">
                <a:extLst>
                  <a:ext uri="{FF2B5EF4-FFF2-40B4-BE49-F238E27FC236}">
                    <a16:creationId xmlns:a16="http://schemas.microsoft.com/office/drawing/2014/main" id="{FCB1C6BC-4CB5-89CD-6FE1-DD47B569EC44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425;p29">
                <a:extLst>
                  <a:ext uri="{FF2B5EF4-FFF2-40B4-BE49-F238E27FC236}">
                    <a16:creationId xmlns:a16="http://schemas.microsoft.com/office/drawing/2014/main" id="{146EFF5D-4379-346A-E8E3-5796C6F5EDE7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26;p29">
                <a:extLst>
                  <a:ext uri="{FF2B5EF4-FFF2-40B4-BE49-F238E27FC236}">
                    <a16:creationId xmlns:a16="http://schemas.microsoft.com/office/drawing/2014/main" id="{61678FFF-AC2F-EBEF-F0B2-C8646336AE0B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27;p29">
                <a:extLst>
                  <a:ext uri="{FF2B5EF4-FFF2-40B4-BE49-F238E27FC236}">
                    <a16:creationId xmlns:a16="http://schemas.microsoft.com/office/drawing/2014/main" id="{5661E5A2-FB00-FDF8-7458-F4C0BFD1CE6E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710;p33">
            <a:extLst>
              <a:ext uri="{FF2B5EF4-FFF2-40B4-BE49-F238E27FC236}">
                <a16:creationId xmlns:a16="http://schemas.microsoft.com/office/drawing/2014/main" id="{1CAE054C-0EAC-38C3-72A1-C7E7B0A99326}"/>
              </a:ext>
            </a:extLst>
          </p:cNvPr>
          <p:cNvGrpSpPr/>
          <p:nvPr/>
        </p:nvGrpSpPr>
        <p:grpSpPr>
          <a:xfrm>
            <a:off x="9921666" y="2036702"/>
            <a:ext cx="1178337" cy="1508281"/>
            <a:chOff x="4113150" y="1125000"/>
            <a:chExt cx="917700" cy="1174663"/>
          </a:xfrm>
        </p:grpSpPr>
        <p:sp>
          <p:nvSpPr>
            <p:cNvPr id="525" name="Google Shape;711;p33">
              <a:extLst>
                <a:ext uri="{FF2B5EF4-FFF2-40B4-BE49-F238E27FC236}">
                  <a16:creationId xmlns:a16="http://schemas.microsoft.com/office/drawing/2014/main" id="{3FBEB521-FFB0-C06A-A0B1-8DD0183EB3AA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712;p33">
              <a:extLst>
                <a:ext uri="{FF2B5EF4-FFF2-40B4-BE49-F238E27FC236}">
                  <a16:creationId xmlns:a16="http://schemas.microsoft.com/office/drawing/2014/main" id="{AA62E9B5-9CE3-D228-EB3E-1F21885D48F3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27" name="Google Shape;713;p33">
                <a:extLst>
                  <a:ext uri="{FF2B5EF4-FFF2-40B4-BE49-F238E27FC236}">
                    <a16:creationId xmlns:a16="http://schemas.microsoft.com/office/drawing/2014/main" id="{1E4B8880-AD6B-792D-F060-D9D7D4B51C2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14;p33">
                <a:extLst>
                  <a:ext uri="{FF2B5EF4-FFF2-40B4-BE49-F238E27FC236}">
                    <a16:creationId xmlns:a16="http://schemas.microsoft.com/office/drawing/2014/main" id="{8441181E-AE68-F90C-A4E0-0AE098A3A43D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15;p33">
                <a:extLst>
                  <a:ext uri="{FF2B5EF4-FFF2-40B4-BE49-F238E27FC236}">
                    <a16:creationId xmlns:a16="http://schemas.microsoft.com/office/drawing/2014/main" id="{DCD79C9E-13CB-0EE1-54E8-4A0258ED74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16;p33">
                <a:extLst>
                  <a:ext uri="{FF2B5EF4-FFF2-40B4-BE49-F238E27FC236}">
                    <a16:creationId xmlns:a16="http://schemas.microsoft.com/office/drawing/2014/main" id="{3433E33E-91B3-C04E-856D-3D364B086C1A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17;p33">
                <a:extLst>
                  <a:ext uri="{FF2B5EF4-FFF2-40B4-BE49-F238E27FC236}">
                    <a16:creationId xmlns:a16="http://schemas.microsoft.com/office/drawing/2014/main" id="{EE9DA23A-BF2F-E647-7B43-22DB8CCFF5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18;p33">
                <a:extLst>
                  <a:ext uri="{FF2B5EF4-FFF2-40B4-BE49-F238E27FC236}">
                    <a16:creationId xmlns:a16="http://schemas.microsoft.com/office/drawing/2014/main" id="{92E1BCF5-EF32-F2FC-474A-B9F1100409D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19;p33">
                <a:extLst>
                  <a:ext uri="{FF2B5EF4-FFF2-40B4-BE49-F238E27FC236}">
                    <a16:creationId xmlns:a16="http://schemas.microsoft.com/office/drawing/2014/main" id="{DE6CB710-04F7-2696-E4DA-6E41B2D361C7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FE7DEB10-B661-12A9-3337-68DAACE8BF32}"/>
              </a:ext>
            </a:extLst>
          </p:cNvPr>
          <p:cNvSpPr txBox="1"/>
          <p:nvPr/>
        </p:nvSpPr>
        <p:spPr>
          <a:xfrm>
            <a:off x="10228881" y="2408058"/>
            <a:ext cx="52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30E57-6D48-7538-EEDA-A52C877D32A9}"/>
              </a:ext>
            </a:extLst>
          </p:cNvPr>
          <p:cNvGrpSpPr/>
          <p:nvPr/>
        </p:nvGrpSpPr>
        <p:grpSpPr>
          <a:xfrm>
            <a:off x="4382987" y="2914097"/>
            <a:ext cx="301783" cy="75037"/>
            <a:chOff x="1870363" y="2836216"/>
            <a:chExt cx="301783" cy="75037"/>
          </a:xfrm>
          <a:solidFill>
            <a:srgbClr val="FADED9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0555D4-9A34-17D1-52AD-C89ACFA81DCB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0E6CFD-C4EE-F189-5C88-44206739B617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2D6752-6169-1B1B-FCB1-E4757430D90E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Google Shape;1151;p40">
            <a:extLst>
              <a:ext uri="{FF2B5EF4-FFF2-40B4-BE49-F238E27FC236}">
                <a16:creationId xmlns:a16="http://schemas.microsoft.com/office/drawing/2014/main" id="{C446C599-7F06-8EDF-45A2-B5AE82D08F17}"/>
              </a:ext>
            </a:extLst>
          </p:cNvPr>
          <p:cNvSpPr txBox="1"/>
          <p:nvPr/>
        </p:nvSpPr>
        <p:spPr>
          <a:xfrm>
            <a:off x="5947145" y="846650"/>
            <a:ext cx="263575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Relation with Data Structure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94820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74182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5AFC1-C16A-D368-2C43-ACF5851C1B4B}"/>
              </a:ext>
            </a:extLst>
          </p:cNvPr>
          <p:cNvSpPr/>
          <p:nvPr/>
        </p:nvSpPr>
        <p:spPr>
          <a:xfrm>
            <a:off x="1892504" y="2832013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455299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1095968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424488" y="2408058"/>
            <a:ext cx="52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4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BA8A0FCA-0D1D-BC27-13C3-336FF9FAFBB6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50844A51-D03D-8548-9043-A85A61EDDD43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663793D7-BDED-70E8-5242-8449D21C8A0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04DE831B-F3A7-C1FD-D0E8-83427602E0F4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721CA2E2-2F43-85A5-1378-0D83578A449F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0EE5F0EB-011C-69AB-7C54-E1492E7CD39D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C0EF9D3-B978-274C-0C0F-2BF22D8CEAB3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11518CA2-C047-8120-834E-73002FF78CB6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CBE70731-9F93-FF82-618A-DCE42A1DF8E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69B086A5-A4EF-074A-DE24-104DCD29D51A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0F59CA6E-A88D-97DA-6DF5-441A159E976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A247E4C4-C278-8497-8693-546020477EAF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15C8012-8255-A3E3-8B6A-7811760AB663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715CDB54-AE6B-D716-A270-98B632241FA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7D71F37F-08E4-4B11-3D8D-07557EA6738D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D62D9609-1F9E-3E81-EF63-6F0D0A41A34B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4F26A4F1-E849-DA82-7C1F-0ACD04CBDEB0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EA1DF50E-620A-93FB-6D7D-4C143EE67E14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DA3D4B13-236B-4174-163A-358D7BCEF3CA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33B1A998-03BD-2844-D5B0-F19A7E7DB435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BB9A5F59-A1EC-4ECB-FEB8-E9860D6210F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2E980BA2-8252-4F00-3B40-C9BF941D25B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TextBox 436">
            <a:extLst>
              <a:ext uri="{FF2B5EF4-FFF2-40B4-BE49-F238E27FC236}">
                <a16:creationId xmlns:a16="http://schemas.microsoft.com/office/drawing/2014/main" id="{46E9D60C-13DE-8C19-A9D8-A5294E9326DA}"/>
              </a:ext>
            </a:extLst>
          </p:cNvPr>
          <p:cNvSpPr txBox="1"/>
          <p:nvPr/>
        </p:nvSpPr>
        <p:spPr>
          <a:xfrm>
            <a:off x="3561632" y="3006774"/>
            <a:ext cx="211646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Seamless Integration and Overall Efficiency;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438" name="Google Shape;900;p37">
            <a:extLst>
              <a:ext uri="{FF2B5EF4-FFF2-40B4-BE49-F238E27FC236}">
                <a16:creationId xmlns:a16="http://schemas.microsoft.com/office/drawing/2014/main" id="{A2985AEE-4E9E-E644-364E-6EB774180AC4}"/>
              </a:ext>
            </a:extLst>
          </p:cNvPr>
          <p:cNvGrpSpPr/>
          <p:nvPr/>
        </p:nvGrpSpPr>
        <p:grpSpPr>
          <a:xfrm>
            <a:off x="3330756" y="3142798"/>
            <a:ext cx="396941" cy="269895"/>
            <a:chOff x="5852275" y="1600714"/>
            <a:chExt cx="990300" cy="712679"/>
          </a:xfrm>
        </p:grpSpPr>
        <p:sp>
          <p:nvSpPr>
            <p:cNvPr id="439" name="Google Shape;901;p37">
              <a:extLst>
                <a:ext uri="{FF2B5EF4-FFF2-40B4-BE49-F238E27FC236}">
                  <a16:creationId xmlns:a16="http://schemas.microsoft.com/office/drawing/2014/main" id="{A65F0103-A49F-3E8D-867A-24F2B2F0DFF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02;p37">
              <a:extLst>
                <a:ext uri="{FF2B5EF4-FFF2-40B4-BE49-F238E27FC236}">
                  <a16:creationId xmlns:a16="http://schemas.microsoft.com/office/drawing/2014/main" id="{5CAB5CA1-7803-71E3-C071-C5B7160390E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35109376-0FA7-3455-8D42-5812BA52FCC4}"/>
              </a:ext>
            </a:extLst>
          </p:cNvPr>
          <p:cNvSpPr txBox="1"/>
          <p:nvPr/>
        </p:nvSpPr>
        <p:spPr>
          <a:xfrm>
            <a:off x="6152783" y="2049641"/>
            <a:ext cx="2319598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Operations with Data Structures;</a:t>
            </a:r>
          </a:p>
        </p:txBody>
      </p:sp>
      <p:grpSp>
        <p:nvGrpSpPr>
          <p:cNvPr id="442" name="Google Shape;900;p37">
            <a:extLst>
              <a:ext uri="{FF2B5EF4-FFF2-40B4-BE49-F238E27FC236}">
                <a16:creationId xmlns:a16="http://schemas.microsoft.com/office/drawing/2014/main" id="{D791D14D-C407-C967-3DED-27C5239FCECA}"/>
              </a:ext>
            </a:extLst>
          </p:cNvPr>
          <p:cNvGrpSpPr/>
          <p:nvPr/>
        </p:nvGrpSpPr>
        <p:grpSpPr>
          <a:xfrm>
            <a:off x="5921906" y="2185665"/>
            <a:ext cx="396941" cy="269895"/>
            <a:chOff x="5852275" y="1600714"/>
            <a:chExt cx="990300" cy="712679"/>
          </a:xfrm>
        </p:grpSpPr>
        <p:sp>
          <p:nvSpPr>
            <p:cNvPr id="443" name="Google Shape;901;p37">
              <a:extLst>
                <a:ext uri="{FF2B5EF4-FFF2-40B4-BE49-F238E27FC236}">
                  <a16:creationId xmlns:a16="http://schemas.microsoft.com/office/drawing/2014/main" id="{A824FDFE-038A-7AD1-623A-F474F672CE7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02;p37">
              <a:extLst>
                <a:ext uri="{FF2B5EF4-FFF2-40B4-BE49-F238E27FC236}">
                  <a16:creationId xmlns:a16="http://schemas.microsoft.com/office/drawing/2014/main" id="{C73A3016-BCB2-8CE3-8A3D-BFB93E610D9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91BD7FE-310B-BF2B-1C7D-2C8397030690}"/>
              </a:ext>
            </a:extLst>
          </p:cNvPr>
          <p:cNvSpPr txBox="1"/>
          <p:nvPr/>
        </p:nvSpPr>
        <p:spPr>
          <a:xfrm>
            <a:off x="6138646" y="3006774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Data Integrity and Persistence;</a:t>
            </a:r>
            <a:endParaRPr lang="en-US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Archivo Condensed Black" pitchFamily="2" charset="0"/>
              <a:ea typeface="DengXian" panose="02010600030101010101" pitchFamily="2" charset="-122"/>
              <a:cs typeface="Archivo Condensed Black" pitchFamily="2" charset="0"/>
            </a:endParaRPr>
          </a:p>
        </p:txBody>
      </p:sp>
      <p:grpSp>
        <p:nvGrpSpPr>
          <p:cNvPr id="446" name="Google Shape;900;p37">
            <a:extLst>
              <a:ext uri="{FF2B5EF4-FFF2-40B4-BE49-F238E27FC236}">
                <a16:creationId xmlns:a16="http://schemas.microsoft.com/office/drawing/2014/main" id="{07AC112C-7CCF-5735-B492-56721E2895F3}"/>
              </a:ext>
            </a:extLst>
          </p:cNvPr>
          <p:cNvGrpSpPr/>
          <p:nvPr/>
        </p:nvGrpSpPr>
        <p:grpSpPr>
          <a:xfrm>
            <a:off x="5916602" y="3142798"/>
            <a:ext cx="396941" cy="269895"/>
            <a:chOff x="5852275" y="1600714"/>
            <a:chExt cx="990300" cy="712679"/>
          </a:xfrm>
        </p:grpSpPr>
        <p:sp>
          <p:nvSpPr>
            <p:cNvPr id="447" name="Google Shape;901;p37">
              <a:extLst>
                <a:ext uri="{FF2B5EF4-FFF2-40B4-BE49-F238E27FC236}">
                  <a16:creationId xmlns:a16="http://schemas.microsoft.com/office/drawing/2014/main" id="{5A36170D-2B44-24B0-397D-AA371C66FE6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02;p37">
              <a:extLst>
                <a:ext uri="{FF2B5EF4-FFF2-40B4-BE49-F238E27FC236}">
                  <a16:creationId xmlns:a16="http://schemas.microsoft.com/office/drawing/2014/main" id="{2E2694E4-1F3F-BF75-2B15-B0F09CC98D4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TextBox 512">
            <a:extLst>
              <a:ext uri="{FF2B5EF4-FFF2-40B4-BE49-F238E27FC236}">
                <a16:creationId xmlns:a16="http://schemas.microsoft.com/office/drawing/2014/main" id="{ED4004DC-8C63-45A1-199F-CEAF1EA726C9}"/>
              </a:ext>
            </a:extLst>
          </p:cNvPr>
          <p:cNvSpPr txBox="1"/>
          <p:nvPr/>
        </p:nvSpPr>
        <p:spPr>
          <a:xfrm>
            <a:off x="3561634" y="2052335"/>
            <a:ext cx="168494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Storage;</a:t>
            </a:r>
            <a:endParaRPr lang="en-US" kern="100" dirty="0">
              <a:effectLst/>
              <a:latin typeface="Archivo Condensed Regular" pitchFamily="2" charset="0"/>
              <a:ea typeface="DengXian" panose="02010600030101010101" pitchFamily="2" charset="-122"/>
              <a:cs typeface="Archivo Condensed Regular" pitchFamily="2" charset="0"/>
            </a:endParaRPr>
          </a:p>
        </p:txBody>
      </p:sp>
      <p:grpSp>
        <p:nvGrpSpPr>
          <p:cNvPr id="514" name="Google Shape;900;p37">
            <a:extLst>
              <a:ext uri="{FF2B5EF4-FFF2-40B4-BE49-F238E27FC236}">
                <a16:creationId xmlns:a16="http://schemas.microsoft.com/office/drawing/2014/main" id="{162076A7-C737-310C-383F-ACDFDA0D818D}"/>
              </a:ext>
            </a:extLst>
          </p:cNvPr>
          <p:cNvGrpSpPr/>
          <p:nvPr/>
        </p:nvGrpSpPr>
        <p:grpSpPr>
          <a:xfrm>
            <a:off x="3330756" y="2188359"/>
            <a:ext cx="396941" cy="269895"/>
            <a:chOff x="5852275" y="1600714"/>
            <a:chExt cx="990300" cy="712679"/>
          </a:xfrm>
        </p:grpSpPr>
        <p:sp>
          <p:nvSpPr>
            <p:cNvPr id="515" name="Google Shape;901;p37">
              <a:extLst>
                <a:ext uri="{FF2B5EF4-FFF2-40B4-BE49-F238E27FC236}">
                  <a16:creationId xmlns:a16="http://schemas.microsoft.com/office/drawing/2014/main" id="{465BC338-BAC9-D9EF-9180-F349D8428D5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02;p37">
              <a:extLst>
                <a:ext uri="{FF2B5EF4-FFF2-40B4-BE49-F238E27FC236}">
                  <a16:creationId xmlns:a16="http://schemas.microsoft.com/office/drawing/2014/main" id="{28C49606-AE03-ADA4-19B3-E90C59244FF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421;p29">
            <a:extLst>
              <a:ext uri="{FF2B5EF4-FFF2-40B4-BE49-F238E27FC236}">
                <a16:creationId xmlns:a16="http://schemas.microsoft.com/office/drawing/2014/main" id="{F9DAD752-BDB6-5272-8FEA-B753965A779C}"/>
              </a:ext>
            </a:extLst>
          </p:cNvPr>
          <p:cNvGrpSpPr/>
          <p:nvPr/>
        </p:nvGrpSpPr>
        <p:grpSpPr>
          <a:xfrm>
            <a:off x="9280997" y="1455325"/>
            <a:ext cx="2459675" cy="2330700"/>
            <a:chOff x="4200175" y="1139900"/>
            <a:chExt cx="2459675" cy="2330700"/>
          </a:xfrm>
        </p:grpSpPr>
        <p:sp>
          <p:nvSpPr>
            <p:cNvPr id="518" name="Google Shape;422;p29">
              <a:extLst>
                <a:ext uri="{FF2B5EF4-FFF2-40B4-BE49-F238E27FC236}">
                  <a16:creationId xmlns:a16="http://schemas.microsoft.com/office/drawing/2014/main" id="{3C853C43-5B93-59FF-6F90-F9BD52125395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19" name="Google Shape;423;p29">
              <a:extLst>
                <a:ext uri="{FF2B5EF4-FFF2-40B4-BE49-F238E27FC236}">
                  <a16:creationId xmlns:a16="http://schemas.microsoft.com/office/drawing/2014/main" id="{576CBEB7-D1F2-8075-73DA-AE0F9EE282AB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20" name="Google Shape;424;p29">
                <a:extLst>
                  <a:ext uri="{FF2B5EF4-FFF2-40B4-BE49-F238E27FC236}">
                    <a16:creationId xmlns:a16="http://schemas.microsoft.com/office/drawing/2014/main" id="{FCB1C6BC-4CB5-89CD-6FE1-DD47B569EC44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425;p29">
                <a:extLst>
                  <a:ext uri="{FF2B5EF4-FFF2-40B4-BE49-F238E27FC236}">
                    <a16:creationId xmlns:a16="http://schemas.microsoft.com/office/drawing/2014/main" id="{146EFF5D-4379-346A-E8E3-5796C6F5EDE7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26;p29">
                <a:extLst>
                  <a:ext uri="{FF2B5EF4-FFF2-40B4-BE49-F238E27FC236}">
                    <a16:creationId xmlns:a16="http://schemas.microsoft.com/office/drawing/2014/main" id="{61678FFF-AC2F-EBEF-F0B2-C8646336AE0B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27;p29">
                <a:extLst>
                  <a:ext uri="{FF2B5EF4-FFF2-40B4-BE49-F238E27FC236}">
                    <a16:creationId xmlns:a16="http://schemas.microsoft.com/office/drawing/2014/main" id="{5661E5A2-FB00-FDF8-7458-F4C0BFD1CE6E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710;p33">
            <a:extLst>
              <a:ext uri="{FF2B5EF4-FFF2-40B4-BE49-F238E27FC236}">
                <a16:creationId xmlns:a16="http://schemas.microsoft.com/office/drawing/2014/main" id="{1CAE054C-0EAC-38C3-72A1-C7E7B0A99326}"/>
              </a:ext>
            </a:extLst>
          </p:cNvPr>
          <p:cNvGrpSpPr/>
          <p:nvPr/>
        </p:nvGrpSpPr>
        <p:grpSpPr>
          <a:xfrm>
            <a:off x="9921666" y="2036702"/>
            <a:ext cx="1178337" cy="1508281"/>
            <a:chOff x="4113150" y="1125000"/>
            <a:chExt cx="917700" cy="1174663"/>
          </a:xfrm>
        </p:grpSpPr>
        <p:sp>
          <p:nvSpPr>
            <p:cNvPr id="525" name="Google Shape;711;p33">
              <a:extLst>
                <a:ext uri="{FF2B5EF4-FFF2-40B4-BE49-F238E27FC236}">
                  <a16:creationId xmlns:a16="http://schemas.microsoft.com/office/drawing/2014/main" id="{3FBEB521-FFB0-C06A-A0B1-8DD0183EB3AA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712;p33">
              <a:extLst>
                <a:ext uri="{FF2B5EF4-FFF2-40B4-BE49-F238E27FC236}">
                  <a16:creationId xmlns:a16="http://schemas.microsoft.com/office/drawing/2014/main" id="{AA62E9B5-9CE3-D228-EB3E-1F21885D48F3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27" name="Google Shape;713;p33">
                <a:extLst>
                  <a:ext uri="{FF2B5EF4-FFF2-40B4-BE49-F238E27FC236}">
                    <a16:creationId xmlns:a16="http://schemas.microsoft.com/office/drawing/2014/main" id="{1E4B8880-AD6B-792D-F060-D9D7D4B51C2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14;p33">
                <a:extLst>
                  <a:ext uri="{FF2B5EF4-FFF2-40B4-BE49-F238E27FC236}">
                    <a16:creationId xmlns:a16="http://schemas.microsoft.com/office/drawing/2014/main" id="{8441181E-AE68-F90C-A4E0-0AE098A3A43D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15;p33">
                <a:extLst>
                  <a:ext uri="{FF2B5EF4-FFF2-40B4-BE49-F238E27FC236}">
                    <a16:creationId xmlns:a16="http://schemas.microsoft.com/office/drawing/2014/main" id="{DCD79C9E-13CB-0EE1-54E8-4A0258ED748B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16;p33">
                <a:extLst>
                  <a:ext uri="{FF2B5EF4-FFF2-40B4-BE49-F238E27FC236}">
                    <a16:creationId xmlns:a16="http://schemas.microsoft.com/office/drawing/2014/main" id="{3433E33E-91B3-C04E-856D-3D364B086C1A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17;p33">
                <a:extLst>
                  <a:ext uri="{FF2B5EF4-FFF2-40B4-BE49-F238E27FC236}">
                    <a16:creationId xmlns:a16="http://schemas.microsoft.com/office/drawing/2014/main" id="{EE9DA23A-BF2F-E647-7B43-22DB8CCFF5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18;p33">
                <a:extLst>
                  <a:ext uri="{FF2B5EF4-FFF2-40B4-BE49-F238E27FC236}">
                    <a16:creationId xmlns:a16="http://schemas.microsoft.com/office/drawing/2014/main" id="{92E1BCF5-EF32-F2FC-474A-B9F1100409D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19;p33">
                <a:extLst>
                  <a:ext uri="{FF2B5EF4-FFF2-40B4-BE49-F238E27FC236}">
                    <a16:creationId xmlns:a16="http://schemas.microsoft.com/office/drawing/2014/main" id="{DE6CB710-04F7-2696-E4DA-6E41B2D361C7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FE7DEB10-B661-12A9-3337-68DAACE8BF32}"/>
              </a:ext>
            </a:extLst>
          </p:cNvPr>
          <p:cNvSpPr txBox="1"/>
          <p:nvPr/>
        </p:nvSpPr>
        <p:spPr>
          <a:xfrm>
            <a:off x="10228881" y="2408058"/>
            <a:ext cx="52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5E489D-3C78-0D57-2036-9AB9B7A5DA13}"/>
              </a:ext>
            </a:extLst>
          </p:cNvPr>
          <p:cNvGrpSpPr/>
          <p:nvPr/>
        </p:nvGrpSpPr>
        <p:grpSpPr>
          <a:xfrm>
            <a:off x="6786256" y="2923271"/>
            <a:ext cx="301783" cy="75037"/>
            <a:chOff x="1870363" y="2836216"/>
            <a:chExt cx="301783" cy="75037"/>
          </a:xfrm>
          <a:solidFill>
            <a:srgbClr val="FADED9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F0ABAF-3DAA-E797-FD02-0964F50F1A1A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545FCA-1297-BA30-A99E-1F90B3892902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4EF453-04D8-8203-574F-413BF52EB2B3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Google Shape;1151;p40">
            <a:extLst>
              <a:ext uri="{FF2B5EF4-FFF2-40B4-BE49-F238E27FC236}">
                <a16:creationId xmlns:a16="http://schemas.microsoft.com/office/drawing/2014/main" id="{510985F9-A917-FABE-DCCF-D24B5C9367F3}"/>
              </a:ext>
            </a:extLst>
          </p:cNvPr>
          <p:cNvSpPr txBox="1"/>
          <p:nvPr/>
        </p:nvSpPr>
        <p:spPr>
          <a:xfrm>
            <a:off x="5947145" y="846650"/>
            <a:ext cx="263575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Relation with Data Structure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0312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187159" y="2408058"/>
            <a:ext cx="52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5</a:t>
            </a:r>
          </a:p>
        </p:txBody>
      </p:sp>
      <p:sp>
        <p:nvSpPr>
          <p:cNvPr id="410" name="Google Shape;1151;p40">
            <a:extLst>
              <a:ext uri="{FF2B5EF4-FFF2-40B4-BE49-F238E27FC236}">
                <a16:creationId xmlns:a16="http://schemas.microsoft.com/office/drawing/2014/main" id="{ECA0FD93-3FC3-4DA2-0252-C5A0E9420B1A}"/>
              </a:ext>
            </a:extLst>
          </p:cNvPr>
          <p:cNvSpPr txBox="1"/>
          <p:nvPr/>
        </p:nvSpPr>
        <p:spPr>
          <a:xfrm>
            <a:off x="342534" y="2046484"/>
            <a:ext cx="6239275" cy="6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DEMONSTRATION</a:t>
            </a:r>
          </a:p>
        </p:txBody>
      </p:sp>
      <p:sp>
        <p:nvSpPr>
          <p:cNvPr id="494" name="Google Shape;1080;p40">
            <a:extLst>
              <a:ext uri="{FF2B5EF4-FFF2-40B4-BE49-F238E27FC236}">
                <a16:creationId xmlns:a16="http://schemas.microsoft.com/office/drawing/2014/main" id="{57AE582F-9F86-07A7-7C95-B217A74A7E46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CDB8496E-7D13-0BB4-A404-B1F38F511ADE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BB4E3262-1182-EB8A-81F7-1F1140F73458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F32630F2-6A18-9EF3-33C7-CF53F0FCA9E7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279589A8-A623-0AB1-9E0A-F2584FC1BCD3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3DE6292B-5B1F-5C85-DEE7-A2B5B70A39E1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08F22018-BC8C-DAF6-A6FC-514697BC143D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151;p40">
            <a:extLst>
              <a:ext uri="{FF2B5EF4-FFF2-40B4-BE49-F238E27FC236}">
                <a16:creationId xmlns:a16="http://schemas.microsoft.com/office/drawing/2014/main" id="{DA86B876-2253-0D53-8C66-03E5E38C0BB3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2" name="Google Shape;1152;p40">
            <a:extLst>
              <a:ext uri="{FF2B5EF4-FFF2-40B4-BE49-F238E27FC236}">
                <a16:creationId xmlns:a16="http://schemas.microsoft.com/office/drawing/2014/main" id="{925D992C-660F-EC13-1886-18D6794F7007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3;p40">
            <a:extLst>
              <a:ext uri="{FF2B5EF4-FFF2-40B4-BE49-F238E27FC236}">
                <a16:creationId xmlns:a16="http://schemas.microsoft.com/office/drawing/2014/main" id="{A55FFD07-7644-ECCE-768C-17B9F8C51626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4;p40">
            <a:extLst>
              <a:ext uri="{FF2B5EF4-FFF2-40B4-BE49-F238E27FC236}">
                <a16:creationId xmlns:a16="http://schemas.microsoft.com/office/drawing/2014/main" id="{55B8941A-36D4-89AB-D1F5-902FAB6CAA38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5;p40">
            <a:extLst>
              <a:ext uri="{FF2B5EF4-FFF2-40B4-BE49-F238E27FC236}">
                <a16:creationId xmlns:a16="http://schemas.microsoft.com/office/drawing/2014/main" id="{1E8FE234-AB02-D524-1196-2DA8511CB354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13" name="Google Shape;526;p30">
            <a:extLst>
              <a:ext uri="{FF2B5EF4-FFF2-40B4-BE49-F238E27FC236}">
                <a16:creationId xmlns:a16="http://schemas.microsoft.com/office/drawing/2014/main" id="{1BAA9BE1-15E5-716D-F85B-E87468E3E716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8" name="Google Shape;527;p30">
              <a:extLst>
                <a:ext uri="{FF2B5EF4-FFF2-40B4-BE49-F238E27FC236}">
                  <a16:creationId xmlns:a16="http://schemas.microsoft.com/office/drawing/2014/main" id="{993E5FB2-6948-6E5A-B75B-39C8D0976E2A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28;p30">
              <a:extLst>
                <a:ext uri="{FF2B5EF4-FFF2-40B4-BE49-F238E27FC236}">
                  <a16:creationId xmlns:a16="http://schemas.microsoft.com/office/drawing/2014/main" id="{F218F9E1-5A76-3395-09AE-3C5222A63DE6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9;p30">
              <a:extLst>
                <a:ext uri="{FF2B5EF4-FFF2-40B4-BE49-F238E27FC236}">
                  <a16:creationId xmlns:a16="http://schemas.microsoft.com/office/drawing/2014/main" id="{3A7B9EC9-5CCC-BFC0-854E-9BF11FF64AB8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30;p30">
              <a:extLst>
                <a:ext uri="{FF2B5EF4-FFF2-40B4-BE49-F238E27FC236}">
                  <a16:creationId xmlns:a16="http://schemas.microsoft.com/office/drawing/2014/main" id="{EAE800B1-44D7-F1A4-26D0-65D9CEEA5887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1;p30">
              <a:extLst>
                <a:ext uri="{FF2B5EF4-FFF2-40B4-BE49-F238E27FC236}">
                  <a16:creationId xmlns:a16="http://schemas.microsoft.com/office/drawing/2014/main" id="{56B2CBC3-2E25-DE50-2FE8-681C7741DC97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2;p30">
              <a:extLst>
                <a:ext uri="{FF2B5EF4-FFF2-40B4-BE49-F238E27FC236}">
                  <a16:creationId xmlns:a16="http://schemas.microsoft.com/office/drawing/2014/main" id="{FAAEDDAA-A2DD-2FDC-F825-4FB20BE8D86D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3;p30">
              <a:extLst>
                <a:ext uri="{FF2B5EF4-FFF2-40B4-BE49-F238E27FC236}">
                  <a16:creationId xmlns:a16="http://schemas.microsoft.com/office/drawing/2014/main" id="{3D8DCD2B-BE13-B23C-24B1-9C878FE6A191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4;p30">
              <a:extLst>
                <a:ext uri="{FF2B5EF4-FFF2-40B4-BE49-F238E27FC236}">
                  <a16:creationId xmlns:a16="http://schemas.microsoft.com/office/drawing/2014/main" id="{82E1853C-0A00-0AA2-EF68-51C66C7B5AEC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5;p30">
              <a:extLst>
                <a:ext uri="{FF2B5EF4-FFF2-40B4-BE49-F238E27FC236}">
                  <a16:creationId xmlns:a16="http://schemas.microsoft.com/office/drawing/2014/main" id="{2F897AEC-F69D-50A1-C150-6E3DA1595A9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1151;p40">
            <a:extLst>
              <a:ext uri="{FF2B5EF4-FFF2-40B4-BE49-F238E27FC236}">
                <a16:creationId xmlns:a16="http://schemas.microsoft.com/office/drawing/2014/main" id="{3C5EB4E4-6136-ACF3-1390-0D199E4E922D}"/>
              </a:ext>
            </a:extLst>
          </p:cNvPr>
          <p:cNvSpPr txBox="1"/>
          <p:nvPr/>
        </p:nvSpPr>
        <p:spPr>
          <a:xfrm>
            <a:off x="1928811" y="2585082"/>
            <a:ext cx="3132784" cy="6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R="45720" lvl="1" algn="just">
              <a:spcAft>
                <a:spcPts val="1600"/>
              </a:spcAft>
            </a:pPr>
            <a:r>
              <a:rPr lang="en-US" sz="3200" spc="600" dirty="0">
                <a:solidFill>
                  <a:srgbClr val="FF9A75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Here we go….</a:t>
            </a:r>
          </a:p>
        </p:txBody>
      </p:sp>
    </p:spTree>
    <p:extLst>
      <p:ext uri="{BB962C8B-B14F-4D97-AF65-F5344CB8AC3E}">
        <p14:creationId xmlns:p14="http://schemas.microsoft.com/office/powerpoint/2010/main" val="297921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1151;p40">
            <a:extLst>
              <a:ext uri="{FF2B5EF4-FFF2-40B4-BE49-F238E27FC236}">
                <a16:creationId xmlns:a16="http://schemas.microsoft.com/office/drawing/2014/main" id="{ACF62627-92A2-8546-89D0-6155A9E8624B}"/>
              </a:ext>
            </a:extLst>
          </p:cNvPr>
          <p:cNvSpPr txBox="1"/>
          <p:nvPr/>
        </p:nvSpPr>
        <p:spPr>
          <a:xfrm>
            <a:off x="-2189796" y="846650"/>
            <a:ext cx="1128791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Introduction</a:t>
            </a:r>
            <a:endParaRPr sz="16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54" name="Google Shape;1080;p40">
            <a:extLst>
              <a:ext uri="{FF2B5EF4-FFF2-40B4-BE49-F238E27FC236}">
                <a16:creationId xmlns:a16="http://schemas.microsoft.com/office/drawing/2014/main" id="{78F011EF-EDEE-8482-C0B8-F096AFD7B057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7E53667D-302B-C734-CB97-A585D035E5F7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59F51D27-5A9B-2A3A-0822-79D5D4E3C3E3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B2E8E342-06FB-1CB8-6D5F-2692743FEFF5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30B30317-6DE4-5633-90DB-FF05D710F00A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3BC63807-4FB5-ED05-5C3E-230689D9A65D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CC2A58AE-E967-0EE2-46E8-D6123A0D7DB7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4C4C4C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1151;p40">
            <a:extLst>
              <a:ext uri="{FF2B5EF4-FFF2-40B4-BE49-F238E27FC236}">
                <a16:creationId xmlns:a16="http://schemas.microsoft.com/office/drawing/2014/main" id="{84B2F9A8-9A2E-2D35-6032-D55435E5A4BC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62" name="Google Shape;1152;p40">
            <a:extLst>
              <a:ext uri="{FF2B5EF4-FFF2-40B4-BE49-F238E27FC236}">
                <a16:creationId xmlns:a16="http://schemas.microsoft.com/office/drawing/2014/main" id="{49351022-C79D-3EC7-0240-2F9086ABACAD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63" name="Google Shape;1153;p40">
            <a:extLst>
              <a:ext uri="{FF2B5EF4-FFF2-40B4-BE49-F238E27FC236}">
                <a16:creationId xmlns:a16="http://schemas.microsoft.com/office/drawing/2014/main" id="{5CBF124D-B349-77B9-19FB-B66D97DA6282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64" name="Google Shape;1154;p40">
            <a:extLst>
              <a:ext uri="{FF2B5EF4-FFF2-40B4-BE49-F238E27FC236}">
                <a16:creationId xmlns:a16="http://schemas.microsoft.com/office/drawing/2014/main" id="{AE4B22EA-B8E8-2404-275E-CD5002C97600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65" name="Google Shape;1155;p40">
            <a:extLst>
              <a:ext uri="{FF2B5EF4-FFF2-40B4-BE49-F238E27FC236}">
                <a16:creationId xmlns:a16="http://schemas.microsoft.com/office/drawing/2014/main" id="{AB9B68A7-C0A3-DAF7-0849-43D5FC316CAA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366" name="Google Shape;526;p30">
            <a:extLst>
              <a:ext uri="{FF2B5EF4-FFF2-40B4-BE49-F238E27FC236}">
                <a16:creationId xmlns:a16="http://schemas.microsoft.com/office/drawing/2014/main" id="{5899E6EB-9D9E-9719-24AE-55E129AE5C0E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67" name="Google Shape;527;p30">
              <a:extLst>
                <a:ext uri="{FF2B5EF4-FFF2-40B4-BE49-F238E27FC236}">
                  <a16:creationId xmlns:a16="http://schemas.microsoft.com/office/drawing/2014/main" id="{0286137D-6BA3-9732-4776-35F37EA91CF3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8;p30">
              <a:extLst>
                <a:ext uri="{FF2B5EF4-FFF2-40B4-BE49-F238E27FC236}">
                  <a16:creationId xmlns:a16="http://schemas.microsoft.com/office/drawing/2014/main" id="{431E7279-3053-7BDB-72F1-21749BDBA898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9;p30">
              <a:extLst>
                <a:ext uri="{FF2B5EF4-FFF2-40B4-BE49-F238E27FC236}">
                  <a16:creationId xmlns:a16="http://schemas.microsoft.com/office/drawing/2014/main" id="{68990147-056A-E6EC-5390-0610B829D90E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30;p30">
              <a:extLst>
                <a:ext uri="{FF2B5EF4-FFF2-40B4-BE49-F238E27FC236}">
                  <a16:creationId xmlns:a16="http://schemas.microsoft.com/office/drawing/2014/main" id="{4EFFF75A-74DD-0DAE-A72A-160200E486DF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31;p30">
              <a:extLst>
                <a:ext uri="{FF2B5EF4-FFF2-40B4-BE49-F238E27FC236}">
                  <a16:creationId xmlns:a16="http://schemas.microsoft.com/office/drawing/2014/main" id="{EDD50045-591C-0426-F871-1D4B7394F7F3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32;p30">
              <a:extLst>
                <a:ext uri="{FF2B5EF4-FFF2-40B4-BE49-F238E27FC236}">
                  <a16:creationId xmlns:a16="http://schemas.microsoft.com/office/drawing/2014/main" id="{EAD85640-DEDB-DD20-5A85-8E26F138E3F5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33;p30">
              <a:extLst>
                <a:ext uri="{FF2B5EF4-FFF2-40B4-BE49-F238E27FC236}">
                  <a16:creationId xmlns:a16="http://schemas.microsoft.com/office/drawing/2014/main" id="{BA30C5E2-AE5B-93D6-55D2-A7591E36C853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34;p30">
              <a:extLst>
                <a:ext uri="{FF2B5EF4-FFF2-40B4-BE49-F238E27FC236}">
                  <a16:creationId xmlns:a16="http://schemas.microsoft.com/office/drawing/2014/main" id="{C15EC992-BF49-B8B2-9B22-224BAF544F8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35;p30">
              <a:extLst>
                <a:ext uri="{FF2B5EF4-FFF2-40B4-BE49-F238E27FC236}">
                  <a16:creationId xmlns:a16="http://schemas.microsoft.com/office/drawing/2014/main" id="{11A5A732-CF86-1AB0-C8E6-C7FC89244401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26;p36">
            <a:extLst>
              <a:ext uri="{FF2B5EF4-FFF2-40B4-BE49-F238E27FC236}">
                <a16:creationId xmlns:a16="http://schemas.microsoft.com/office/drawing/2014/main" id="{E6BC149D-1E55-7101-742F-4C6F5BDBC85A}"/>
              </a:ext>
            </a:extLst>
          </p:cNvPr>
          <p:cNvSpPr txBox="1">
            <a:spLocks/>
          </p:cNvSpPr>
          <p:nvPr/>
        </p:nvSpPr>
        <p:spPr>
          <a:xfrm>
            <a:off x="1137054" y="1662356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4E34975-245A-F19F-8976-06837047404F}"/>
              </a:ext>
            </a:extLst>
          </p:cNvPr>
          <p:cNvSpPr txBox="1"/>
          <p:nvPr/>
        </p:nvSpPr>
        <p:spPr>
          <a:xfrm>
            <a:off x="2274182" y="1796186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SUDIPTA SOTRA</a:t>
            </a:r>
          </a:p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DHAR</a:t>
            </a:r>
          </a:p>
        </p:txBody>
      </p:sp>
      <p:sp>
        <p:nvSpPr>
          <p:cNvPr id="378" name="Google Shape;326;p36">
            <a:extLst>
              <a:ext uri="{FF2B5EF4-FFF2-40B4-BE49-F238E27FC236}">
                <a16:creationId xmlns:a16="http://schemas.microsoft.com/office/drawing/2014/main" id="{84E9112F-BEA1-941C-729C-B43E6412A7CD}"/>
              </a:ext>
            </a:extLst>
          </p:cNvPr>
          <p:cNvSpPr txBox="1">
            <a:spLocks/>
          </p:cNvSpPr>
          <p:nvPr/>
        </p:nvSpPr>
        <p:spPr>
          <a:xfrm>
            <a:off x="5545446" y="1662356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02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CB4E9FE-E7E9-2091-25B0-B59BC7DCCB53}"/>
              </a:ext>
            </a:extLst>
          </p:cNvPr>
          <p:cNvSpPr txBox="1"/>
          <p:nvPr/>
        </p:nvSpPr>
        <p:spPr>
          <a:xfrm>
            <a:off x="6696916" y="1809102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SUBODH</a:t>
            </a:r>
          </a:p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POKHREL</a:t>
            </a:r>
          </a:p>
        </p:txBody>
      </p:sp>
      <p:sp>
        <p:nvSpPr>
          <p:cNvPr id="380" name="Google Shape;326;p36">
            <a:extLst>
              <a:ext uri="{FF2B5EF4-FFF2-40B4-BE49-F238E27FC236}">
                <a16:creationId xmlns:a16="http://schemas.microsoft.com/office/drawing/2014/main" id="{D2003188-E8DE-19A8-5089-87F875CBE09F}"/>
              </a:ext>
            </a:extLst>
          </p:cNvPr>
          <p:cNvSpPr txBox="1">
            <a:spLocks/>
          </p:cNvSpPr>
          <p:nvPr/>
        </p:nvSpPr>
        <p:spPr>
          <a:xfrm>
            <a:off x="1137054" y="3063757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03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7E9D0AB2-A2CC-21D9-5CB9-14CF8AB51388}"/>
              </a:ext>
            </a:extLst>
          </p:cNvPr>
          <p:cNvSpPr txBox="1"/>
          <p:nvPr/>
        </p:nvSpPr>
        <p:spPr>
          <a:xfrm>
            <a:off x="2299221" y="3263025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IBRAHIM</a:t>
            </a:r>
          </a:p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ALFAQIH</a:t>
            </a:r>
          </a:p>
        </p:txBody>
      </p:sp>
      <p:sp>
        <p:nvSpPr>
          <p:cNvPr id="382" name="Google Shape;326;p36">
            <a:extLst>
              <a:ext uri="{FF2B5EF4-FFF2-40B4-BE49-F238E27FC236}">
                <a16:creationId xmlns:a16="http://schemas.microsoft.com/office/drawing/2014/main" id="{11015DB6-7D69-6793-B4A4-F886042CC842}"/>
              </a:ext>
            </a:extLst>
          </p:cNvPr>
          <p:cNvSpPr txBox="1">
            <a:spLocks/>
          </p:cNvSpPr>
          <p:nvPr/>
        </p:nvSpPr>
        <p:spPr>
          <a:xfrm>
            <a:off x="5545446" y="3063757"/>
            <a:ext cx="991245" cy="116219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" dist="50800" dir="2220000" sx="97000" sy="97000" algn="ctr" rotWithShape="0">
              <a:schemeClr val="accent2">
                <a:alpha val="61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400" dirty="0">
                <a:solidFill>
                  <a:schemeClr val="accent4">
                    <a:lumMod val="10000"/>
                  </a:schemeClr>
                </a:solidFill>
              </a:rPr>
              <a:t>04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530E681-1AC1-4060-C046-E10DB9447EFE}"/>
              </a:ext>
            </a:extLst>
          </p:cNvPr>
          <p:cNvSpPr txBox="1"/>
          <p:nvPr/>
        </p:nvSpPr>
        <p:spPr>
          <a:xfrm>
            <a:off x="6696916" y="3227166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WALID KH J</a:t>
            </a:r>
          </a:p>
          <a:p>
            <a:r>
              <a:rPr lang="en-US" sz="2000" dirty="0">
                <a:solidFill>
                  <a:srgbClr val="FF9A75"/>
                </a:solidFill>
                <a:latin typeface="Archivo Condensed Regular" pitchFamily="2" charset="0"/>
                <a:cs typeface="Archivo Condensed Regular" pitchFamily="2" charset="0"/>
              </a:rPr>
              <a:t>SULEIMAN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A604290-3E61-31E4-11B0-A0DE6476474B}"/>
              </a:ext>
            </a:extLst>
          </p:cNvPr>
          <p:cNvSpPr txBox="1"/>
          <p:nvPr/>
        </p:nvSpPr>
        <p:spPr>
          <a:xfrm>
            <a:off x="2685480" y="934386"/>
            <a:ext cx="3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0F0F0"/>
                </a:solidFill>
                <a:latin typeface="Poppins Bold" panose="00000800000000000000" pitchFamily="2" charset="0"/>
                <a:cs typeface="Archivo Condensed Regular" pitchFamily="2" charset="0"/>
              </a:rPr>
              <a:t>WORKING MEMBERS</a:t>
            </a:r>
          </a:p>
        </p:txBody>
      </p:sp>
      <p:sp>
        <p:nvSpPr>
          <p:cNvPr id="385" name="Google Shape;296;p34">
            <a:extLst>
              <a:ext uri="{FF2B5EF4-FFF2-40B4-BE49-F238E27FC236}">
                <a16:creationId xmlns:a16="http://schemas.microsoft.com/office/drawing/2014/main" id="{77190DCB-F5D3-B56D-7321-98DBEA80E7E4}"/>
              </a:ext>
            </a:extLst>
          </p:cNvPr>
          <p:cNvSpPr txBox="1">
            <a:spLocks/>
          </p:cNvSpPr>
          <p:nvPr/>
        </p:nvSpPr>
        <p:spPr>
          <a:xfrm>
            <a:off x="2268740" y="2353812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202169990264</a:t>
            </a:r>
          </a:p>
        </p:txBody>
      </p:sp>
      <p:sp>
        <p:nvSpPr>
          <p:cNvPr id="386" name="Google Shape;296;p34">
            <a:extLst>
              <a:ext uri="{FF2B5EF4-FFF2-40B4-BE49-F238E27FC236}">
                <a16:creationId xmlns:a16="http://schemas.microsoft.com/office/drawing/2014/main" id="{F34CA8AA-BAB4-554A-DD54-04F1DDA4C8B4}"/>
              </a:ext>
            </a:extLst>
          </p:cNvPr>
          <p:cNvSpPr txBox="1">
            <a:spLocks/>
          </p:cNvSpPr>
          <p:nvPr/>
        </p:nvSpPr>
        <p:spPr>
          <a:xfrm>
            <a:off x="6682574" y="2384713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202169990044</a:t>
            </a:r>
          </a:p>
        </p:txBody>
      </p:sp>
      <p:sp>
        <p:nvSpPr>
          <p:cNvPr id="387" name="Google Shape;296;p34">
            <a:extLst>
              <a:ext uri="{FF2B5EF4-FFF2-40B4-BE49-F238E27FC236}">
                <a16:creationId xmlns:a16="http://schemas.microsoft.com/office/drawing/2014/main" id="{FC00CD72-706F-8F16-ED36-4508699AD9AC}"/>
              </a:ext>
            </a:extLst>
          </p:cNvPr>
          <p:cNvSpPr txBox="1">
            <a:spLocks/>
          </p:cNvSpPr>
          <p:nvPr/>
        </p:nvSpPr>
        <p:spPr>
          <a:xfrm>
            <a:off x="6682574" y="3799181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202169990015</a:t>
            </a:r>
          </a:p>
        </p:txBody>
      </p:sp>
      <p:sp>
        <p:nvSpPr>
          <p:cNvPr id="388" name="Google Shape;296;p34">
            <a:extLst>
              <a:ext uri="{FF2B5EF4-FFF2-40B4-BE49-F238E27FC236}">
                <a16:creationId xmlns:a16="http://schemas.microsoft.com/office/drawing/2014/main" id="{B5F4674A-5A87-9C2D-382E-E921B135DC98}"/>
              </a:ext>
            </a:extLst>
          </p:cNvPr>
          <p:cNvSpPr txBox="1">
            <a:spLocks/>
          </p:cNvSpPr>
          <p:nvPr/>
        </p:nvSpPr>
        <p:spPr>
          <a:xfrm>
            <a:off x="2305399" y="3835041"/>
            <a:ext cx="1279810" cy="37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oppins Light"/>
              <a:buNone/>
              <a:defRPr sz="61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202169990079</a:t>
            </a:r>
          </a:p>
        </p:txBody>
      </p:sp>
      <p:grpSp>
        <p:nvGrpSpPr>
          <p:cNvPr id="389" name="Google Shape;414;p29">
            <a:extLst>
              <a:ext uri="{FF2B5EF4-FFF2-40B4-BE49-F238E27FC236}">
                <a16:creationId xmlns:a16="http://schemas.microsoft.com/office/drawing/2014/main" id="{1A721583-D68B-41AE-DBC3-F390647B3FFC}"/>
              </a:ext>
            </a:extLst>
          </p:cNvPr>
          <p:cNvGrpSpPr/>
          <p:nvPr/>
        </p:nvGrpSpPr>
        <p:grpSpPr>
          <a:xfrm>
            <a:off x="-7146502" y="749900"/>
            <a:ext cx="6679650" cy="3883275"/>
            <a:chOff x="445050" y="343300"/>
            <a:chExt cx="6679650" cy="3883275"/>
          </a:xfrm>
        </p:grpSpPr>
        <p:sp>
          <p:nvSpPr>
            <p:cNvPr id="390" name="Google Shape;415;p29">
              <a:extLst>
                <a:ext uri="{FF2B5EF4-FFF2-40B4-BE49-F238E27FC236}">
                  <a16:creationId xmlns:a16="http://schemas.microsoft.com/office/drawing/2014/main" id="{26AA3C24-7B77-6118-E849-261F5CA27BB4}"/>
                </a:ext>
              </a:extLst>
            </p:cNvPr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1" name="Google Shape;416;p29">
              <a:extLst>
                <a:ext uri="{FF2B5EF4-FFF2-40B4-BE49-F238E27FC236}">
                  <a16:creationId xmlns:a16="http://schemas.microsoft.com/office/drawing/2014/main" id="{7FD10F87-6408-E2F9-751B-F629F4A23C7D}"/>
                </a:ext>
              </a:extLst>
            </p:cNvPr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392" name="Google Shape;417;p29">
                <a:extLst>
                  <a:ext uri="{FF2B5EF4-FFF2-40B4-BE49-F238E27FC236}">
                    <a16:creationId xmlns:a16="http://schemas.microsoft.com/office/drawing/2014/main" id="{31D62BA3-A044-44A4-F743-D7222548F635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418;p29">
                <a:extLst>
                  <a:ext uri="{FF2B5EF4-FFF2-40B4-BE49-F238E27FC236}">
                    <a16:creationId xmlns:a16="http://schemas.microsoft.com/office/drawing/2014/main" id="{80BFD5CE-BF02-447F-7384-EFA9FDE5B880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419;p29">
                <a:extLst>
                  <a:ext uri="{FF2B5EF4-FFF2-40B4-BE49-F238E27FC236}">
                    <a16:creationId xmlns:a16="http://schemas.microsoft.com/office/drawing/2014/main" id="{355E01F4-D788-3C3F-9F6E-2DF6B348FC6C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420;p29">
                <a:extLst>
                  <a:ext uri="{FF2B5EF4-FFF2-40B4-BE49-F238E27FC236}">
                    <a16:creationId xmlns:a16="http://schemas.microsoft.com/office/drawing/2014/main" id="{D12F5420-31E6-FFC6-0670-111F98DAAF0B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1151;p40">
            <a:extLst>
              <a:ext uri="{FF2B5EF4-FFF2-40B4-BE49-F238E27FC236}">
                <a16:creationId xmlns:a16="http://schemas.microsoft.com/office/drawing/2014/main" id="{0A415779-AAAA-0C43-6222-4CDDE6EB19EC}"/>
              </a:ext>
            </a:extLst>
          </p:cNvPr>
          <p:cNvSpPr txBox="1"/>
          <p:nvPr/>
        </p:nvSpPr>
        <p:spPr>
          <a:xfrm>
            <a:off x="-1706131" y="846650"/>
            <a:ext cx="1128791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6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A517710-8294-E48B-587F-D53B68B45825}"/>
              </a:ext>
            </a:extLst>
          </p:cNvPr>
          <p:cNvSpPr txBox="1"/>
          <p:nvPr/>
        </p:nvSpPr>
        <p:spPr>
          <a:xfrm>
            <a:off x="-6433959" y="2881778"/>
            <a:ext cx="198839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ial" panose="020B0604020202020204" pitchFamily="34" charset="0"/>
              </a:rPr>
              <a:t>Enhancing Accessibility and Data Accuracy;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98" name="Google Shape;900;p37">
            <a:extLst>
              <a:ext uri="{FF2B5EF4-FFF2-40B4-BE49-F238E27FC236}">
                <a16:creationId xmlns:a16="http://schemas.microsoft.com/office/drawing/2014/main" id="{4EF3D066-26D5-8E07-F7CB-B1CB24EAA039}"/>
              </a:ext>
            </a:extLst>
          </p:cNvPr>
          <p:cNvGrpSpPr/>
          <p:nvPr/>
        </p:nvGrpSpPr>
        <p:grpSpPr>
          <a:xfrm>
            <a:off x="-6664836" y="3017802"/>
            <a:ext cx="396941" cy="269895"/>
            <a:chOff x="5852275" y="1600714"/>
            <a:chExt cx="990300" cy="712679"/>
          </a:xfrm>
        </p:grpSpPr>
        <p:sp>
          <p:nvSpPr>
            <p:cNvPr id="399" name="Google Shape;901;p37">
              <a:extLst>
                <a:ext uri="{FF2B5EF4-FFF2-40B4-BE49-F238E27FC236}">
                  <a16:creationId xmlns:a16="http://schemas.microsoft.com/office/drawing/2014/main" id="{4428C63B-4BEE-D8A4-266E-2088779CFC38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902;p37">
              <a:extLst>
                <a:ext uri="{FF2B5EF4-FFF2-40B4-BE49-F238E27FC236}">
                  <a16:creationId xmlns:a16="http://schemas.microsoft.com/office/drawing/2014/main" id="{9274DA56-7AD6-6A17-6618-B389558E871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TextBox 400">
            <a:extLst>
              <a:ext uri="{FF2B5EF4-FFF2-40B4-BE49-F238E27FC236}">
                <a16:creationId xmlns:a16="http://schemas.microsoft.com/office/drawing/2014/main" id="{4F46E16E-697C-CBAF-553C-1263C41A3898}"/>
              </a:ext>
            </a:extLst>
          </p:cNvPr>
          <p:cNvSpPr txBox="1"/>
          <p:nvPr/>
        </p:nvSpPr>
        <p:spPr>
          <a:xfrm>
            <a:off x="-3774139" y="1924645"/>
            <a:ext cx="1713504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ial" panose="020B0604020202020204" pitchFamily="34" charset="0"/>
              </a:rPr>
              <a:t>Streamlining Library Operations;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2" name="Google Shape;900;p37">
            <a:extLst>
              <a:ext uri="{FF2B5EF4-FFF2-40B4-BE49-F238E27FC236}">
                <a16:creationId xmlns:a16="http://schemas.microsoft.com/office/drawing/2014/main" id="{E8446263-A86F-3C2C-BD60-927B76C8452E}"/>
              </a:ext>
            </a:extLst>
          </p:cNvPr>
          <p:cNvGrpSpPr/>
          <p:nvPr/>
        </p:nvGrpSpPr>
        <p:grpSpPr>
          <a:xfrm>
            <a:off x="-4005016" y="2060669"/>
            <a:ext cx="396941" cy="269895"/>
            <a:chOff x="5852275" y="1600714"/>
            <a:chExt cx="990300" cy="712679"/>
          </a:xfrm>
        </p:grpSpPr>
        <p:sp>
          <p:nvSpPr>
            <p:cNvPr id="403" name="Google Shape;901;p37">
              <a:extLst>
                <a:ext uri="{FF2B5EF4-FFF2-40B4-BE49-F238E27FC236}">
                  <a16:creationId xmlns:a16="http://schemas.microsoft.com/office/drawing/2014/main" id="{48F15DD5-82CC-A4FD-835D-2EA5AF98915E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902;p37">
              <a:extLst>
                <a:ext uri="{FF2B5EF4-FFF2-40B4-BE49-F238E27FC236}">
                  <a16:creationId xmlns:a16="http://schemas.microsoft.com/office/drawing/2014/main" id="{9703BA96-2B97-FD4C-938E-882540028A2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5C083C64-2D28-DFDF-5471-D246FA689B29}"/>
              </a:ext>
            </a:extLst>
          </p:cNvPr>
          <p:cNvSpPr txBox="1"/>
          <p:nvPr/>
        </p:nvSpPr>
        <p:spPr>
          <a:xfrm>
            <a:off x="-3788276" y="2881778"/>
            <a:ext cx="2152227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ial" panose="020B0604020202020204" pitchFamily="34" charset="0"/>
              </a:rPr>
              <a:t>Improving User Experience and Efficiency;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6" name="Google Shape;900;p37">
            <a:extLst>
              <a:ext uri="{FF2B5EF4-FFF2-40B4-BE49-F238E27FC236}">
                <a16:creationId xmlns:a16="http://schemas.microsoft.com/office/drawing/2014/main" id="{759B1240-BAD1-AB87-B184-955E3DE31C48}"/>
              </a:ext>
            </a:extLst>
          </p:cNvPr>
          <p:cNvGrpSpPr/>
          <p:nvPr/>
        </p:nvGrpSpPr>
        <p:grpSpPr>
          <a:xfrm>
            <a:off x="-4010320" y="3017802"/>
            <a:ext cx="396941" cy="269895"/>
            <a:chOff x="5852275" y="1600714"/>
            <a:chExt cx="990300" cy="712679"/>
          </a:xfrm>
        </p:grpSpPr>
        <p:sp>
          <p:nvSpPr>
            <p:cNvPr id="407" name="Google Shape;901;p37">
              <a:extLst>
                <a:ext uri="{FF2B5EF4-FFF2-40B4-BE49-F238E27FC236}">
                  <a16:creationId xmlns:a16="http://schemas.microsoft.com/office/drawing/2014/main" id="{9DE229F2-017D-CF25-87AF-E313775715CB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02;p37">
              <a:extLst>
                <a:ext uri="{FF2B5EF4-FFF2-40B4-BE49-F238E27FC236}">
                  <a16:creationId xmlns:a16="http://schemas.microsoft.com/office/drawing/2014/main" id="{AD307C79-0296-13ED-1F6B-AABBAC6764D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DDE87B85-FFBA-A329-7D67-82A95D5223BC}"/>
              </a:ext>
            </a:extLst>
          </p:cNvPr>
          <p:cNvSpPr txBox="1"/>
          <p:nvPr/>
        </p:nvSpPr>
        <p:spPr>
          <a:xfrm>
            <a:off x="-6433958" y="1939863"/>
            <a:ext cx="238008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ial" panose="020B0604020202020204" pitchFamily="34" charset="0"/>
              </a:rPr>
              <a:t>Increasing Demand for Digitalization and Automation;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0" name="Google Shape;900;p37">
            <a:extLst>
              <a:ext uri="{FF2B5EF4-FFF2-40B4-BE49-F238E27FC236}">
                <a16:creationId xmlns:a16="http://schemas.microsoft.com/office/drawing/2014/main" id="{96B02D90-5B29-0A75-A61C-776E31DD7334}"/>
              </a:ext>
            </a:extLst>
          </p:cNvPr>
          <p:cNvGrpSpPr/>
          <p:nvPr/>
        </p:nvGrpSpPr>
        <p:grpSpPr>
          <a:xfrm>
            <a:off x="-6664836" y="2075887"/>
            <a:ext cx="396941" cy="269895"/>
            <a:chOff x="5852275" y="1600714"/>
            <a:chExt cx="990300" cy="712679"/>
          </a:xfrm>
        </p:grpSpPr>
        <p:sp>
          <p:nvSpPr>
            <p:cNvPr id="411" name="Google Shape;901;p37">
              <a:extLst>
                <a:ext uri="{FF2B5EF4-FFF2-40B4-BE49-F238E27FC236}">
                  <a16:creationId xmlns:a16="http://schemas.microsoft.com/office/drawing/2014/main" id="{BDD399D5-8343-E083-158A-47D536326A4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02;p37">
              <a:extLst>
                <a:ext uri="{FF2B5EF4-FFF2-40B4-BE49-F238E27FC236}">
                  <a16:creationId xmlns:a16="http://schemas.microsoft.com/office/drawing/2014/main" id="{509DFA20-19E8-4C3F-5C61-77457764D1C9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21;p29">
            <a:extLst>
              <a:ext uri="{FF2B5EF4-FFF2-40B4-BE49-F238E27FC236}">
                <a16:creationId xmlns:a16="http://schemas.microsoft.com/office/drawing/2014/main" id="{61E6F83A-EFDB-2499-BC6D-8AEB84A3EEF7}"/>
              </a:ext>
            </a:extLst>
          </p:cNvPr>
          <p:cNvGrpSpPr/>
          <p:nvPr/>
        </p:nvGrpSpPr>
        <p:grpSpPr>
          <a:xfrm>
            <a:off x="9612492" y="1455325"/>
            <a:ext cx="2459675" cy="2330700"/>
            <a:chOff x="4200175" y="1139900"/>
            <a:chExt cx="2459675" cy="2330700"/>
          </a:xfrm>
        </p:grpSpPr>
        <p:sp>
          <p:nvSpPr>
            <p:cNvPr id="414" name="Google Shape;422;p29">
              <a:extLst>
                <a:ext uri="{FF2B5EF4-FFF2-40B4-BE49-F238E27FC236}">
                  <a16:creationId xmlns:a16="http://schemas.microsoft.com/office/drawing/2014/main" id="{4EF0F90E-ED3E-12A0-7869-C876424836A4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15" name="Google Shape;423;p29">
              <a:extLst>
                <a:ext uri="{FF2B5EF4-FFF2-40B4-BE49-F238E27FC236}">
                  <a16:creationId xmlns:a16="http://schemas.microsoft.com/office/drawing/2014/main" id="{0E17065F-B1F4-CAC1-D44A-0803FF5D34D3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16" name="Google Shape;424;p29">
                <a:extLst>
                  <a:ext uri="{FF2B5EF4-FFF2-40B4-BE49-F238E27FC236}">
                    <a16:creationId xmlns:a16="http://schemas.microsoft.com/office/drawing/2014/main" id="{AC66FFB3-A2D5-0B83-3065-A48510C446AC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25;p29">
                <a:extLst>
                  <a:ext uri="{FF2B5EF4-FFF2-40B4-BE49-F238E27FC236}">
                    <a16:creationId xmlns:a16="http://schemas.microsoft.com/office/drawing/2014/main" id="{27A34762-9A54-DA98-E2C9-7BCD6E9FD6A1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26;p29">
                <a:extLst>
                  <a:ext uri="{FF2B5EF4-FFF2-40B4-BE49-F238E27FC236}">
                    <a16:creationId xmlns:a16="http://schemas.microsoft.com/office/drawing/2014/main" id="{5A326D6C-B3C9-4410-6EAB-B90D06358BDC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27;p29">
                <a:extLst>
                  <a:ext uri="{FF2B5EF4-FFF2-40B4-BE49-F238E27FC236}">
                    <a16:creationId xmlns:a16="http://schemas.microsoft.com/office/drawing/2014/main" id="{1E2DEAA3-7E58-B024-572D-FD8F39A8E995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" name="Google Shape;710;p33">
            <a:extLst>
              <a:ext uri="{FF2B5EF4-FFF2-40B4-BE49-F238E27FC236}">
                <a16:creationId xmlns:a16="http://schemas.microsoft.com/office/drawing/2014/main" id="{D2E3B5B1-E060-91F0-CC01-5E1431FC5EFE}"/>
              </a:ext>
            </a:extLst>
          </p:cNvPr>
          <p:cNvGrpSpPr/>
          <p:nvPr/>
        </p:nvGrpSpPr>
        <p:grpSpPr>
          <a:xfrm>
            <a:off x="10253161" y="2036702"/>
            <a:ext cx="1178337" cy="1508281"/>
            <a:chOff x="4113150" y="1125000"/>
            <a:chExt cx="917700" cy="1174663"/>
          </a:xfrm>
        </p:grpSpPr>
        <p:sp>
          <p:nvSpPr>
            <p:cNvPr id="421" name="Google Shape;711;p33">
              <a:extLst>
                <a:ext uri="{FF2B5EF4-FFF2-40B4-BE49-F238E27FC236}">
                  <a16:creationId xmlns:a16="http://schemas.microsoft.com/office/drawing/2014/main" id="{FD91C00F-3B5B-1971-331C-F16A555C775A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2" name="Google Shape;712;p33">
              <a:extLst>
                <a:ext uri="{FF2B5EF4-FFF2-40B4-BE49-F238E27FC236}">
                  <a16:creationId xmlns:a16="http://schemas.microsoft.com/office/drawing/2014/main" id="{ABEB3BDE-094D-D869-79A9-5C8D9D37BD6D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423" name="Google Shape;713;p33">
                <a:extLst>
                  <a:ext uri="{FF2B5EF4-FFF2-40B4-BE49-F238E27FC236}">
                    <a16:creationId xmlns:a16="http://schemas.microsoft.com/office/drawing/2014/main" id="{2CA7D632-C304-A51A-3060-0784AF0E6A6F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714;p33">
                <a:extLst>
                  <a:ext uri="{FF2B5EF4-FFF2-40B4-BE49-F238E27FC236}">
                    <a16:creationId xmlns:a16="http://schemas.microsoft.com/office/drawing/2014/main" id="{12B4B7BD-3A2E-B67A-5535-88F0E30B87C8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715;p33">
                <a:extLst>
                  <a:ext uri="{FF2B5EF4-FFF2-40B4-BE49-F238E27FC236}">
                    <a16:creationId xmlns:a16="http://schemas.microsoft.com/office/drawing/2014/main" id="{B1FA6FEA-3E98-6A9F-A1B1-2068ED092859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716;p33">
                <a:extLst>
                  <a:ext uri="{FF2B5EF4-FFF2-40B4-BE49-F238E27FC236}">
                    <a16:creationId xmlns:a16="http://schemas.microsoft.com/office/drawing/2014/main" id="{10C136D8-C5F9-D20C-DF2B-FC4E4DDA521C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717;p33">
                <a:extLst>
                  <a:ext uri="{FF2B5EF4-FFF2-40B4-BE49-F238E27FC236}">
                    <a16:creationId xmlns:a16="http://schemas.microsoft.com/office/drawing/2014/main" id="{FC2C4C93-55C4-878B-019A-858D3B5B41E5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718;p33">
                <a:extLst>
                  <a:ext uri="{FF2B5EF4-FFF2-40B4-BE49-F238E27FC236}">
                    <a16:creationId xmlns:a16="http://schemas.microsoft.com/office/drawing/2014/main" id="{1913EB0B-BC1D-9F4C-5AC3-3073176EBA21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719;p33">
                <a:extLst>
                  <a:ext uri="{FF2B5EF4-FFF2-40B4-BE49-F238E27FC236}">
                    <a16:creationId xmlns:a16="http://schemas.microsoft.com/office/drawing/2014/main" id="{88282582-DDAD-C73C-9251-CB1A86AB2A17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E7E36BB5-F5C4-7550-2DE0-F0DB64892EBA}"/>
              </a:ext>
            </a:extLst>
          </p:cNvPr>
          <p:cNvSpPr txBox="1"/>
          <p:nvPr/>
        </p:nvSpPr>
        <p:spPr>
          <a:xfrm>
            <a:off x="10645972" y="2408058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070378-4512-40A3-4B53-BE19E36ACC18}"/>
              </a:ext>
            </a:extLst>
          </p:cNvPr>
          <p:cNvSpPr/>
          <p:nvPr/>
        </p:nvSpPr>
        <p:spPr>
          <a:xfrm>
            <a:off x="-7225982" y="177444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E5000-6F7A-1464-E2D5-A27BA82B56D0}"/>
              </a:ext>
            </a:extLst>
          </p:cNvPr>
          <p:cNvSpPr/>
          <p:nvPr/>
        </p:nvSpPr>
        <p:spPr>
          <a:xfrm>
            <a:off x="354294" y="177444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3"/>
            <a:ext cx="1178337" cy="1508282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72755" y="2408058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1</a:t>
            </a:r>
          </a:p>
        </p:txBody>
      </p:sp>
      <p:sp>
        <p:nvSpPr>
          <p:cNvPr id="388" name="Google Shape;1080;p40">
            <a:extLst>
              <a:ext uri="{FF2B5EF4-FFF2-40B4-BE49-F238E27FC236}">
                <a16:creationId xmlns:a16="http://schemas.microsoft.com/office/drawing/2014/main" id="{56084FDE-ECCD-4FC5-9714-BCFCD7DD0991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90014F95-1FFC-3330-CCAB-36EECC577DBB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A9D4DD21-ED0F-1143-831A-A41CD41AF2D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5C65CB90-9237-F8AB-4F3E-8A9ADC24872B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98B187A2-9662-35C1-5550-63D5F0460DC5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EBB7FF4B-767B-3C12-C40D-72375C596038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5FB9AD82-F519-71D7-8EBE-B7EEC9E7AF8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151;p40">
            <a:extLst>
              <a:ext uri="{FF2B5EF4-FFF2-40B4-BE49-F238E27FC236}">
                <a16:creationId xmlns:a16="http://schemas.microsoft.com/office/drawing/2014/main" id="{34B5B7E3-C1CB-D21D-A8B0-3E54095895F1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6" name="Google Shape;1152;p40">
            <a:extLst>
              <a:ext uri="{FF2B5EF4-FFF2-40B4-BE49-F238E27FC236}">
                <a16:creationId xmlns:a16="http://schemas.microsoft.com/office/drawing/2014/main" id="{B0867D5F-98DA-3993-ED7D-13AE8C49171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7" name="Google Shape;1153;p40">
            <a:extLst>
              <a:ext uri="{FF2B5EF4-FFF2-40B4-BE49-F238E27FC236}">
                <a16:creationId xmlns:a16="http://schemas.microsoft.com/office/drawing/2014/main" id="{5F56F86C-5DD3-AE26-BFFD-255DCA8E3F47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8" name="Google Shape;1154;p40">
            <a:extLst>
              <a:ext uri="{FF2B5EF4-FFF2-40B4-BE49-F238E27FC236}">
                <a16:creationId xmlns:a16="http://schemas.microsoft.com/office/drawing/2014/main" id="{73B97BEE-30AF-855A-06BE-8B00146FC0F9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9" name="Google Shape;1155;p40">
            <a:extLst>
              <a:ext uri="{FF2B5EF4-FFF2-40B4-BE49-F238E27FC236}">
                <a16:creationId xmlns:a16="http://schemas.microsoft.com/office/drawing/2014/main" id="{027AA8BF-8321-9FED-7887-392B43D40184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00" name="Google Shape;526;p30">
            <a:extLst>
              <a:ext uri="{FF2B5EF4-FFF2-40B4-BE49-F238E27FC236}">
                <a16:creationId xmlns:a16="http://schemas.microsoft.com/office/drawing/2014/main" id="{D8CC8147-1EB1-08D5-B29D-A3A36D94660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01" name="Google Shape;527;p30">
              <a:extLst>
                <a:ext uri="{FF2B5EF4-FFF2-40B4-BE49-F238E27FC236}">
                  <a16:creationId xmlns:a16="http://schemas.microsoft.com/office/drawing/2014/main" id="{BEEA316D-D603-89CF-0A47-CFAF7BD50C60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28;p30">
              <a:extLst>
                <a:ext uri="{FF2B5EF4-FFF2-40B4-BE49-F238E27FC236}">
                  <a16:creationId xmlns:a16="http://schemas.microsoft.com/office/drawing/2014/main" id="{EEADC9F3-25C3-E3D9-A3C4-BF98CC3CBAA3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29;p30">
              <a:extLst>
                <a:ext uri="{FF2B5EF4-FFF2-40B4-BE49-F238E27FC236}">
                  <a16:creationId xmlns:a16="http://schemas.microsoft.com/office/drawing/2014/main" id="{03F3CF01-013F-4A77-60C7-6FB46FE233D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30;p30">
              <a:extLst>
                <a:ext uri="{FF2B5EF4-FFF2-40B4-BE49-F238E27FC236}">
                  <a16:creationId xmlns:a16="http://schemas.microsoft.com/office/drawing/2014/main" id="{E3439703-3D2E-8A84-CFD4-C24AB0CDEC5C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31;p30">
              <a:extLst>
                <a:ext uri="{FF2B5EF4-FFF2-40B4-BE49-F238E27FC236}">
                  <a16:creationId xmlns:a16="http://schemas.microsoft.com/office/drawing/2014/main" id="{C3480C8E-387E-9AAF-FAC2-0DB275168F2A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2;p30">
              <a:extLst>
                <a:ext uri="{FF2B5EF4-FFF2-40B4-BE49-F238E27FC236}">
                  <a16:creationId xmlns:a16="http://schemas.microsoft.com/office/drawing/2014/main" id="{ABBEBBC6-C480-BC06-44F5-F1D96D3DBBDC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33;p30">
              <a:extLst>
                <a:ext uri="{FF2B5EF4-FFF2-40B4-BE49-F238E27FC236}">
                  <a16:creationId xmlns:a16="http://schemas.microsoft.com/office/drawing/2014/main" id="{DD824E86-DC51-3CEB-D900-BDF8D61137AA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34;p30">
              <a:extLst>
                <a:ext uri="{FF2B5EF4-FFF2-40B4-BE49-F238E27FC236}">
                  <a16:creationId xmlns:a16="http://schemas.microsoft.com/office/drawing/2014/main" id="{B5B5F82B-4794-263C-5C1E-5B1799D7778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35;p30">
              <a:extLst>
                <a:ext uri="{FF2B5EF4-FFF2-40B4-BE49-F238E27FC236}">
                  <a16:creationId xmlns:a16="http://schemas.microsoft.com/office/drawing/2014/main" id="{335C76BB-1CFD-84CF-E0EC-B1195305ECC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1151;p40">
            <a:extLst>
              <a:ext uri="{FF2B5EF4-FFF2-40B4-BE49-F238E27FC236}">
                <a16:creationId xmlns:a16="http://schemas.microsoft.com/office/drawing/2014/main" id="{ECA0FD93-3FC3-4DA2-0252-C5A0E9420B1A}"/>
              </a:ext>
            </a:extLst>
          </p:cNvPr>
          <p:cNvSpPr txBox="1"/>
          <p:nvPr/>
        </p:nvSpPr>
        <p:spPr>
          <a:xfrm>
            <a:off x="5719797" y="846650"/>
            <a:ext cx="129441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Background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  <p:grpSp>
        <p:nvGrpSpPr>
          <p:cNvPr id="567" name="Google Shape;421;p29">
            <a:extLst>
              <a:ext uri="{FF2B5EF4-FFF2-40B4-BE49-F238E27FC236}">
                <a16:creationId xmlns:a16="http://schemas.microsoft.com/office/drawing/2014/main" id="{6CCCBEAB-5C6D-20CD-0777-628DF92B3EB8}"/>
              </a:ext>
            </a:extLst>
          </p:cNvPr>
          <p:cNvGrpSpPr/>
          <p:nvPr/>
        </p:nvGrpSpPr>
        <p:grpSpPr>
          <a:xfrm>
            <a:off x="-2773651" y="1455325"/>
            <a:ext cx="2459675" cy="2330700"/>
            <a:chOff x="4200175" y="1139900"/>
            <a:chExt cx="2459675" cy="2330700"/>
          </a:xfrm>
        </p:grpSpPr>
        <p:sp>
          <p:nvSpPr>
            <p:cNvPr id="568" name="Google Shape;422;p29">
              <a:extLst>
                <a:ext uri="{FF2B5EF4-FFF2-40B4-BE49-F238E27FC236}">
                  <a16:creationId xmlns:a16="http://schemas.microsoft.com/office/drawing/2014/main" id="{640502E6-28F4-0B4D-49FD-8778D853A9BD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9" name="Google Shape;423;p29">
              <a:extLst>
                <a:ext uri="{FF2B5EF4-FFF2-40B4-BE49-F238E27FC236}">
                  <a16:creationId xmlns:a16="http://schemas.microsoft.com/office/drawing/2014/main" id="{7AFDA0D5-377D-E4D9-485A-76479A2B3C53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70" name="Google Shape;424;p29">
                <a:extLst>
                  <a:ext uri="{FF2B5EF4-FFF2-40B4-BE49-F238E27FC236}">
                    <a16:creationId xmlns:a16="http://schemas.microsoft.com/office/drawing/2014/main" id="{AE3CF5D6-9510-8637-669D-C09E3A315503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425;p29">
                <a:extLst>
                  <a:ext uri="{FF2B5EF4-FFF2-40B4-BE49-F238E27FC236}">
                    <a16:creationId xmlns:a16="http://schemas.microsoft.com/office/drawing/2014/main" id="{DB735410-DDBA-EC5E-A1ED-91A1B36A4EDC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26;p29">
                <a:extLst>
                  <a:ext uri="{FF2B5EF4-FFF2-40B4-BE49-F238E27FC236}">
                    <a16:creationId xmlns:a16="http://schemas.microsoft.com/office/drawing/2014/main" id="{4DF9E151-DD7D-64A2-0C28-5FDC6417D7F6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27;p29">
                <a:extLst>
                  <a:ext uri="{FF2B5EF4-FFF2-40B4-BE49-F238E27FC236}">
                    <a16:creationId xmlns:a16="http://schemas.microsoft.com/office/drawing/2014/main" id="{6B08D60D-020F-9231-407C-F9C30585C84C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710;p33">
            <a:extLst>
              <a:ext uri="{FF2B5EF4-FFF2-40B4-BE49-F238E27FC236}">
                <a16:creationId xmlns:a16="http://schemas.microsoft.com/office/drawing/2014/main" id="{FFEBBCCB-0C34-F753-0335-F3C5E3EE9AA7}"/>
              </a:ext>
            </a:extLst>
          </p:cNvPr>
          <p:cNvGrpSpPr/>
          <p:nvPr/>
        </p:nvGrpSpPr>
        <p:grpSpPr>
          <a:xfrm>
            <a:off x="-2132982" y="2036702"/>
            <a:ext cx="1178337" cy="1508281"/>
            <a:chOff x="4113150" y="1125000"/>
            <a:chExt cx="917700" cy="1174663"/>
          </a:xfrm>
        </p:grpSpPr>
        <p:sp>
          <p:nvSpPr>
            <p:cNvPr id="575" name="Google Shape;711;p33">
              <a:extLst>
                <a:ext uri="{FF2B5EF4-FFF2-40B4-BE49-F238E27FC236}">
                  <a16:creationId xmlns:a16="http://schemas.microsoft.com/office/drawing/2014/main" id="{DA2481F8-A13B-C356-241D-3DD9C004E04C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6" name="Google Shape;712;p33">
              <a:extLst>
                <a:ext uri="{FF2B5EF4-FFF2-40B4-BE49-F238E27FC236}">
                  <a16:creationId xmlns:a16="http://schemas.microsoft.com/office/drawing/2014/main" id="{73F596C6-9222-648E-00D2-476A946D23A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77" name="Google Shape;713;p33">
                <a:extLst>
                  <a:ext uri="{FF2B5EF4-FFF2-40B4-BE49-F238E27FC236}">
                    <a16:creationId xmlns:a16="http://schemas.microsoft.com/office/drawing/2014/main" id="{0F384946-4AB1-59C2-EC2C-0677CD75011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714;p33">
                <a:extLst>
                  <a:ext uri="{FF2B5EF4-FFF2-40B4-BE49-F238E27FC236}">
                    <a16:creationId xmlns:a16="http://schemas.microsoft.com/office/drawing/2014/main" id="{ADB7A511-2508-0304-8E34-7E000389AB8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715;p33">
                <a:extLst>
                  <a:ext uri="{FF2B5EF4-FFF2-40B4-BE49-F238E27FC236}">
                    <a16:creationId xmlns:a16="http://schemas.microsoft.com/office/drawing/2014/main" id="{C4F0B157-5354-98B5-5C3B-14B6A8422C7E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716;p33">
                <a:extLst>
                  <a:ext uri="{FF2B5EF4-FFF2-40B4-BE49-F238E27FC236}">
                    <a16:creationId xmlns:a16="http://schemas.microsoft.com/office/drawing/2014/main" id="{CB485160-CCEE-78C0-89AF-8A8DF5CF9CDF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717;p33">
                <a:extLst>
                  <a:ext uri="{FF2B5EF4-FFF2-40B4-BE49-F238E27FC236}">
                    <a16:creationId xmlns:a16="http://schemas.microsoft.com/office/drawing/2014/main" id="{69748987-4DDE-4F1B-712D-5DAD9B46BC7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718;p33">
                <a:extLst>
                  <a:ext uri="{FF2B5EF4-FFF2-40B4-BE49-F238E27FC236}">
                    <a16:creationId xmlns:a16="http://schemas.microsoft.com/office/drawing/2014/main" id="{1B847596-E318-3DF3-1D99-C1EF85B0C641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719;p33">
                <a:extLst>
                  <a:ext uri="{FF2B5EF4-FFF2-40B4-BE49-F238E27FC236}">
                    <a16:creationId xmlns:a16="http://schemas.microsoft.com/office/drawing/2014/main" id="{3F5122E1-FD94-157B-5767-60CF4CD18D60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E3D9608B-3F36-9666-DFCE-B19F1E4E0DDC}"/>
              </a:ext>
            </a:extLst>
          </p:cNvPr>
          <p:cNvSpPr txBox="1"/>
          <p:nvPr/>
        </p:nvSpPr>
        <p:spPr>
          <a:xfrm>
            <a:off x="-1832023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95FAF-F8EC-BF84-C32A-9F964033B7EA}"/>
              </a:ext>
            </a:extLst>
          </p:cNvPr>
          <p:cNvSpPr txBox="1"/>
          <p:nvPr/>
        </p:nvSpPr>
        <p:spPr>
          <a:xfrm>
            <a:off x="835551" y="2881778"/>
            <a:ext cx="220659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Enhancing Accessibility and Data Accuracy;</a:t>
            </a:r>
          </a:p>
        </p:txBody>
      </p:sp>
      <p:grpSp>
        <p:nvGrpSpPr>
          <p:cNvPr id="20" name="Google Shape;900;p37">
            <a:extLst>
              <a:ext uri="{FF2B5EF4-FFF2-40B4-BE49-F238E27FC236}">
                <a16:creationId xmlns:a16="http://schemas.microsoft.com/office/drawing/2014/main" id="{80AD2524-5634-835B-636D-32479DBBD267}"/>
              </a:ext>
            </a:extLst>
          </p:cNvPr>
          <p:cNvGrpSpPr/>
          <p:nvPr/>
        </p:nvGrpSpPr>
        <p:grpSpPr>
          <a:xfrm>
            <a:off x="614154" y="3017802"/>
            <a:ext cx="396941" cy="269895"/>
            <a:chOff x="5852275" y="1600714"/>
            <a:chExt cx="990300" cy="712679"/>
          </a:xfrm>
        </p:grpSpPr>
        <p:sp>
          <p:nvSpPr>
            <p:cNvPr id="21" name="Google Shape;901;p37">
              <a:extLst>
                <a:ext uri="{FF2B5EF4-FFF2-40B4-BE49-F238E27FC236}">
                  <a16:creationId xmlns:a16="http://schemas.microsoft.com/office/drawing/2014/main" id="{5CAE7DA4-7D13-6EDF-87F8-236829C8F18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37">
              <a:extLst>
                <a:ext uri="{FF2B5EF4-FFF2-40B4-BE49-F238E27FC236}">
                  <a16:creationId xmlns:a16="http://schemas.microsoft.com/office/drawing/2014/main" id="{C80F993D-64CB-8B75-0E9A-1C6B1DA9E37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AA7E30-8AE1-ECA1-AECD-4AF9840BD818}"/>
              </a:ext>
            </a:extLst>
          </p:cNvPr>
          <p:cNvSpPr txBox="1"/>
          <p:nvPr/>
        </p:nvSpPr>
        <p:spPr>
          <a:xfrm>
            <a:off x="3756667" y="1924645"/>
            <a:ext cx="19631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Streamlining  Library Operations;</a:t>
            </a:r>
          </a:p>
        </p:txBody>
      </p:sp>
      <p:grpSp>
        <p:nvGrpSpPr>
          <p:cNvPr id="24" name="Google Shape;900;p37">
            <a:extLst>
              <a:ext uri="{FF2B5EF4-FFF2-40B4-BE49-F238E27FC236}">
                <a16:creationId xmlns:a16="http://schemas.microsoft.com/office/drawing/2014/main" id="{4A9D9B8D-9430-7409-FBF3-DF3C07E52B59}"/>
              </a:ext>
            </a:extLst>
          </p:cNvPr>
          <p:cNvGrpSpPr/>
          <p:nvPr/>
        </p:nvGrpSpPr>
        <p:grpSpPr>
          <a:xfrm>
            <a:off x="3525791" y="2064771"/>
            <a:ext cx="396941" cy="269895"/>
            <a:chOff x="5852275" y="1600714"/>
            <a:chExt cx="990300" cy="712679"/>
          </a:xfrm>
        </p:grpSpPr>
        <p:sp>
          <p:nvSpPr>
            <p:cNvPr id="25" name="Google Shape;901;p37">
              <a:extLst>
                <a:ext uri="{FF2B5EF4-FFF2-40B4-BE49-F238E27FC236}">
                  <a16:creationId xmlns:a16="http://schemas.microsoft.com/office/drawing/2014/main" id="{7FA64062-AE35-D6F7-1C04-AB79A232A98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2;p37">
              <a:extLst>
                <a:ext uri="{FF2B5EF4-FFF2-40B4-BE49-F238E27FC236}">
                  <a16:creationId xmlns:a16="http://schemas.microsoft.com/office/drawing/2014/main" id="{2ACB8DA0-2FD1-8C42-786E-8D721AD9C55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9E78C9-851A-328F-A6D4-ECA947F73DFC}"/>
              </a:ext>
            </a:extLst>
          </p:cNvPr>
          <p:cNvSpPr txBox="1"/>
          <p:nvPr/>
        </p:nvSpPr>
        <p:spPr>
          <a:xfrm>
            <a:off x="3733194" y="2881778"/>
            <a:ext cx="240543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Improving User Experience and Efficiency;</a:t>
            </a:r>
          </a:p>
        </p:txBody>
      </p:sp>
      <p:grpSp>
        <p:nvGrpSpPr>
          <p:cNvPr id="28" name="Google Shape;900;p37">
            <a:extLst>
              <a:ext uri="{FF2B5EF4-FFF2-40B4-BE49-F238E27FC236}">
                <a16:creationId xmlns:a16="http://schemas.microsoft.com/office/drawing/2014/main" id="{83DDB1CF-98E5-6001-8888-A03FE21FBEFE}"/>
              </a:ext>
            </a:extLst>
          </p:cNvPr>
          <p:cNvGrpSpPr/>
          <p:nvPr/>
        </p:nvGrpSpPr>
        <p:grpSpPr>
          <a:xfrm>
            <a:off x="3511150" y="3021904"/>
            <a:ext cx="396941" cy="269895"/>
            <a:chOff x="5852275" y="1600714"/>
            <a:chExt cx="990300" cy="712679"/>
          </a:xfrm>
        </p:grpSpPr>
        <p:sp>
          <p:nvSpPr>
            <p:cNvPr id="29" name="Google Shape;901;p37">
              <a:extLst>
                <a:ext uri="{FF2B5EF4-FFF2-40B4-BE49-F238E27FC236}">
                  <a16:creationId xmlns:a16="http://schemas.microsoft.com/office/drawing/2014/main" id="{8A9B6157-1E70-BFB2-DA15-E5AAEC9F89A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2;p37">
              <a:extLst>
                <a:ext uri="{FF2B5EF4-FFF2-40B4-BE49-F238E27FC236}">
                  <a16:creationId xmlns:a16="http://schemas.microsoft.com/office/drawing/2014/main" id="{3522FB37-EAAD-9550-F211-799B38B9960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E3CF06-293B-F2C9-3E5A-C8ECF9FC6D8C}"/>
              </a:ext>
            </a:extLst>
          </p:cNvPr>
          <p:cNvSpPr txBox="1"/>
          <p:nvPr/>
        </p:nvSpPr>
        <p:spPr>
          <a:xfrm>
            <a:off x="857266" y="1939863"/>
            <a:ext cx="269390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Increasing Demand for Digitalization and Automation;</a:t>
            </a:r>
          </a:p>
        </p:txBody>
      </p:sp>
      <p:grpSp>
        <p:nvGrpSpPr>
          <p:cNvPr id="480" name="Google Shape;900;p37">
            <a:extLst>
              <a:ext uri="{FF2B5EF4-FFF2-40B4-BE49-F238E27FC236}">
                <a16:creationId xmlns:a16="http://schemas.microsoft.com/office/drawing/2014/main" id="{140BE588-971C-DE07-9498-A20042175A2F}"/>
              </a:ext>
            </a:extLst>
          </p:cNvPr>
          <p:cNvGrpSpPr/>
          <p:nvPr/>
        </p:nvGrpSpPr>
        <p:grpSpPr>
          <a:xfrm>
            <a:off x="626389" y="2075887"/>
            <a:ext cx="396941" cy="269895"/>
            <a:chOff x="5852275" y="1600714"/>
            <a:chExt cx="990300" cy="712679"/>
          </a:xfrm>
        </p:grpSpPr>
        <p:sp>
          <p:nvSpPr>
            <p:cNvPr id="481" name="Google Shape;901;p37">
              <a:extLst>
                <a:ext uri="{FF2B5EF4-FFF2-40B4-BE49-F238E27FC236}">
                  <a16:creationId xmlns:a16="http://schemas.microsoft.com/office/drawing/2014/main" id="{6F50B7D8-9C37-76C2-9185-16C8FCD9FBC0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902;p37">
              <a:extLst>
                <a:ext uri="{FF2B5EF4-FFF2-40B4-BE49-F238E27FC236}">
                  <a16:creationId xmlns:a16="http://schemas.microsoft.com/office/drawing/2014/main" id="{F209A172-72FA-19E9-7567-295DEE4C3813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5B819583-6A78-DAC2-3185-9B5B94B62910}"/>
              </a:ext>
            </a:extLst>
          </p:cNvPr>
          <p:cNvGrpSpPr/>
          <p:nvPr/>
        </p:nvGrpSpPr>
        <p:grpSpPr>
          <a:xfrm>
            <a:off x="1862248" y="1862244"/>
            <a:ext cx="301783" cy="75037"/>
            <a:chOff x="1862248" y="1862244"/>
            <a:chExt cx="301783" cy="75037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137528AA-78EF-F085-403E-E51607B12FE5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AF10F29-0791-0DD7-9E76-A39AD84F4DC7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67CE6F1-93D9-89B0-E22C-5216DD6C2B2D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06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95F026-A34F-7CD9-BCDE-F790BC750C9E}"/>
              </a:ext>
            </a:extLst>
          </p:cNvPr>
          <p:cNvSpPr/>
          <p:nvPr/>
        </p:nvSpPr>
        <p:spPr>
          <a:xfrm>
            <a:off x="354294" y="177444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72755" y="2408058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1</a:t>
            </a:r>
          </a:p>
        </p:txBody>
      </p:sp>
      <p:sp>
        <p:nvSpPr>
          <p:cNvPr id="388" name="Google Shape;1080;p40">
            <a:extLst>
              <a:ext uri="{FF2B5EF4-FFF2-40B4-BE49-F238E27FC236}">
                <a16:creationId xmlns:a16="http://schemas.microsoft.com/office/drawing/2014/main" id="{56084FDE-ECCD-4FC5-9714-BCFCD7DD0991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90014F95-1FFC-3330-CCAB-36EECC577DBB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A9D4DD21-ED0F-1143-831A-A41CD41AF2D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5C65CB90-9237-F8AB-4F3E-8A9ADC24872B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98B187A2-9662-35C1-5550-63D5F0460DC5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EBB7FF4B-767B-3C12-C40D-72375C596038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5FB9AD82-F519-71D7-8EBE-B7EEC9E7AF8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151;p40">
            <a:extLst>
              <a:ext uri="{FF2B5EF4-FFF2-40B4-BE49-F238E27FC236}">
                <a16:creationId xmlns:a16="http://schemas.microsoft.com/office/drawing/2014/main" id="{34B5B7E3-C1CB-D21D-A8B0-3E54095895F1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6" name="Google Shape;1152;p40">
            <a:extLst>
              <a:ext uri="{FF2B5EF4-FFF2-40B4-BE49-F238E27FC236}">
                <a16:creationId xmlns:a16="http://schemas.microsoft.com/office/drawing/2014/main" id="{B0867D5F-98DA-3993-ED7D-13AE8C49171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7" name="Google Shape;1153;p40">
            <a:extLst>
              <a:ext uri="{FF2B5EF4-FFF2-40B4-BE49-F238E27FC236}">
                <a16:creationId xmlns:a16="http://schemas.microsoft.com/office/drawing/2014/main" id="{5F56F86C-5DD3-AE26-BFFD-255DCA8E3F47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8" name="Google Shape;1154;p40">
            <a:extLst>
              <a:ext uri="{FF2B5EF4-FFF2-40B4-BE49-F238E27FC236}">
                <a16:creationId xmlns:a16="http://schemas.microsoft.com/office/drawing/2014/main" id="{73B97BEE-30AF-855A-06BE-8B00146FC0F9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9" name="Google Shape;1155;p40">
            <a:extLst>
              <a:ext uri="{FF2B5EF4-FFF2-40B4-BE49-F238E27FC236}">
                <a16:creationId xmlns:a16="http://schemas.microsoft.com/office/drawing/2014/main" id="{027AA8BF-8321-9FED-7887-392B43D40184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00" name="Google Shape;526;p30">
            <a:extLst>
              <a:ext uri="{FF2B5EF4-FFF2-40B4-BE49-F238E27FC236}">
                <a16:creationId xmlns:a16="http://schemas.microsoft.com/office/drawing/2014/main" id="{D8CC8147-1EB1-08D5-B29D-A3A36D94660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01" name="Google Shape;527;p30">
              <a:extLst>
                <a:ext uri="{FF2B5EF4-FFF2-40B4-BE49-F238E27FC236}">
                  <a16:creationId xmlns:a16="http://schemas.microsoft.com/office/drawing/2014/main" id="{BEEA316D-D603-89CF-0A47-CFAF7BD50C60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28;p30">
              <a:extLst>
                <a:ext uri="{FF2B5EF4-FFF2-40B4-BE49-F238E27FC236}">
                  <a16:creationId xmlns:a16="http://schemas.microsoft.com/office/drawing/2014/main" id="{EEADC9F3-25C3-E3D9-A3C4-BF98CC3CBAA3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29;p30">
              <a:extLst>
                <a:ext uri="{FF2B5EF4-FFF2-40B4-BE49-F238E27FC236}">
                  <a16:creationId xmlns:a16="http://schemas.microsoft.com/office/drawing/2014/main" id="{03F3CF01-013F-4A77-60C7-6FB46FE233D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30;p30">
              <a:extLst>
                <a:ext uri="{FF2B5EF4-FFF2-40B4-BE49-F238E27FC236}">
                  <a16:creationId xmlns:a16="http://schemas.microsoft.com/office/drawing/2014/main" id="{E3439703-3D2E-8A84-CFD4-C24AB0CDEC5C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31;p30">
              <a:extLst>
                <a:ext uri="{FF2B5EF4-FFF2-40B4-BE49-F238E27FC236}">
                  <a16:creationId xmlns:a16="http://schemas.microsoft.com/office/drawing/2014/main" id="{C3480C8E-387E-9AAF-FAC2-0DB275168F2A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2;p30">
              <a:extLst>
                <a:ext uri="{FF2B5EF4-FFF2-40B4-BE49-F238E27FC236}">
                  <a16:creationId xmlns:a16="http://schemas.microsoft.com/office/drawing/2014/main" id="{ABBEBBC6-C480-BC06-44F5-F1D96D3DBBDC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33;p30">
              <a:extLst>
                <a:ext uri="{FF2B5EF4-FFF2-40B4-BE49-F238E27FC236}">
                  <a16:creationId xmlns:a16="http://schemas.microsoft.com/office/drawing/2014/main" id="{DD824E86-DC51-3CEB-D900-BDF8D61137AA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34;p30">
              <a:extLst>
                <a:ext uri="{FF2B5EF4-FFF2-40B4-BE49-F238E27FC236}">
                  <a16:creationId xmlns:a16="http://schemas.microsoft.com/office/drawing/2014/main" id="{B5B5F82B-4794-263C-5C1E-5B1799D7778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35;p30">
              <a:extLst>
                <a:ext uri="{FF2B5EF4-FFF2-40B4-BE49-F238E27FC236}">
                  <a16:creationId xmlns:a16="http://schemas.microsoft.com/office/drawing/2014/main" id="{335C76BB-1CFD-84CF-E0EC-B1195305ECC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755E163F-13D2-20DE-1F99-D15EBDB1F586}"/>
              </a:ext>
            </a:extLst>
          </p:cNvPr>
          <p:cNvSpPr txBox="1"/>
          <p:nvPr/>
        </p:nvSpPr>
        <p:spPr>
          <a:xfrm>
            <a:off x="835551" y="2881778"/>
            <a:ext cx="220659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Enhancing Accessibility and Data Accuracy;</a:t>
            </a:r>
          </a:p>
        </p:txBody>
      </p:sp>
      <p:grpSp>
        <p:nvGrpSpPr>
          <p:cNvPr id="537" name="Google Shape;900;p37">
            <a:extLst>
              <a:ext uri="{FF2B5EF4-FFF2-40B4-BE49-F238E27FC236}">
                <a16:creationId xmlns:a16="http://schemas.microsoft.com/office/drawing/2014/main" id="{56BF5FE3-528C-30EC-BAD1-F38200FAD864}"/>
              </a:ext>
            </a:extLst>
          </p:cNvPr>
          <p:cNvGrpSpPr/>
          <p:nvPr/>
        </p:nvGrpSpPr>
        <p:grpSpPr>
          <a:xfrm>
            <a:off x="614154" y="3017802"/>
            <a:ext cx="396941" cy="269895"/>
            <a:chOff x="5852275" y="1600714"/>
            <a:chExt cx="990300" cy="712679"/>
          </a:xfrm>
        </p:grpSpPr>
        <p:sp>
          <p:nvSpPr>
            <p:cNvPr id="538" name="Google Shape;901;p37">
              <a:extLst>
                <a:ext uri="{FF2B5EF4-FFF2-40B4-BE49-F238E27FC236}">
                  <a16:creationId xmlns:a16="http://schemas.microsoft.com/office/drawing/2014/main" id="{51B31293-C463-B6AB-9FB2-1718DAC75CD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902;p37">
              <a:extLst>
                <a:ext uri="{FF2B5EF4-FFF2-40B4-BE49-F238E27FC236}">
                  <a16:creationId xmlns:a16="http://schemas.microsoft.com/office/drawing/2014/main" id="{01249F09-FBE2-F365-88EF-345D5A149C2E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TextBox 527">
            <a:extLst>
              <a:ext uri="{FF2B5EF4-FFF2-40B4-BE49-F238E27FC236}">
                <a16:creationId xmlns:a16="http://schemas.microsoft.com/office/drawing/2014/main" id="{B41E6929-5AC5-6B1B-87A9-03EDC40427F4}"/>
              </a:ext>
            </a:extLst>
          </p:cNvPr>
          <p:cNvSpPr txBox="1"/>
          <p:nvPr/>
        </p:nvSpPr>
        <p:spPr>
          <a:xfrm>
            <a:off x="3756667" y="1924645"/>
            <a:ext cx="19631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Streamlining  Library Operations;</a:t>
            </a:r>
          </a:p>
        </p:txBody>
      </p:sp>
      <p:grpSp>
        <p:nvGrpSpPr>
          <p:cNvPr id="543" name="Google Shape;900;p37">
            <a:extLst>
              <a:ext uri="{FF2B5EF4-FFF2-40B4-BE49-F238E27FC236}">
                <a16:creationId xmlns:a16="http://schemas.microsoft.com/office/drawing/2014/main" id="{0030907B-3E5F-5754-C189-0B3A34F1B1EF}"/>
              </a:ext>
            </a:extLst>
          </p:cNvPr>
          <p:cNvGrpSpPr/>
          <p:nvPr/>
        </p:nvGrpSpPr>
        <p:grpSpPr>
          <a:xfrm>
            <a:off x="3525791" y="2064771"/>
            <a:ext cx="396941" cy="269895"/>
            <a:chOff x="5852275" y="1600714"/>
            <a:chExt cx="990300" cy="712679"/>
          </a:xfrm>
        </p:grpSpPr>
        <p:sp>
          <p:nvSpPr>
            <p:cNvPr id="544" name="Google Shape;901;p37">
              <a:extLst>
                <a:ext uri="{FF2B5EF4-FFF2-40B4-BE49-F238E27FC236}">
                  <a16:creationId xmlns:a16="http://schemas.microsoft.com/office/drawing/2014/main" id="{CC4F9952-C8F8-F859-7608-FB87A7D07DE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902;p37">
              <a:extLst>
                <a:ext uri="{FF2B5EF4-FFF2-40B4-BE49-F238E27FC236}">
                  <a16:creationId xmlns:a16="http://schemas.microsoft.com/office/drawing/2014/main" id="{42F0E4C2-59C5-1369-BA67-05B948876564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BC91EEBE-0757-B066-96A9-72E9510630D4}"/>
              </a:ext>
            </a:extLst>
          </p:cNvPr>
          <p:cNvSpPr txBox="1"/>
          <p:nvPr/>
        </p:nvSpPr>
        <p:spPr>
          <a:xfrm>
            <a:off x="3733194" y="2881778"/>
            <a:ext cx="240543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Improving User Experience and Efficiency;</a:t>
            </a:r>
          </a:p>
        </p:txBody>
      </p:sp>
      <p:grpSp>
        <p:nvGrpSpPr>
          <p:cNvPr id="546" name="Google Shape;900;p37">
            <a:extLst>
              <a:ext uri="{FF2B5EF4-FFF2-40B4-BE49-F238E27FC236}">
                <a16:creationId xmlns:a16="http://schemas.microsoft.com/office/drawing/2014/main" id="{9650FACE-3F67-4905-8995-5B69679A1C32}"/>
              </a:ext>
            </a:extLst>
          </p:cNvPr>
          <p:cNvGrpSpPr/>
          <p:nvPr/>
        </p:nvGrpSpPr>
        <p:grpSpPr>
          <a:xfrm>
            <a:off x="3511150" y="3021904"/>
            <a:ext cx="396941" cy="269895"/>
            <a:chOff x="5852275" y="1600714"/>
            <a:chExt cx="990300" cy="712679"/>
          </a:xfrm>
        </p:grpSpPr>
        <p:sp>
          <p:nvSpPr>
            <p:cNvPr id="547" name="Google Shape;901;p37">
              <a:extLst>
                <a:ext uri="{FF2B5EF4-FFF2-40B4-BE49-F238E27FC236}">
                  <a16:creationId xmlns:a16="http://schemas.microsoft.com/office/drawing/2014/main" id="{70CFD37A-923F-B7D6-E5E9-782EF7CC4DA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02;p37">
              <a:extLst>
                <a:ext uri="{FF2B5EF4-FFF2-40B4-BE49-F238E27FC236}">
                  <a16:creationId xmlns:a16="http://schemas.microsoft.com/office/drawing/2014/main" id="{DDDB0624-E049-8159-5737-E88827938FF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28A6C12C-498E-0945-973D-C3498A3320C9}"/>
              </a:ext>
            </a:extLst>
          </p:cNvPr>
          <p:cNvSpPr txBox="1"/>
          <p:nvPr/>
        </p:nvSpPr>
        <p:spPr>
          <a:xfrm>
            <a:off x="857266" y="1939863"/>
            <a:ext cx="269390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Increasing Demand for Digitalization and Automation;</a:t>
            </a:r>
          </a:p>
        </p:txBody>
      </p:sp>
      <p:grpSp>
        <p:nvGrpSpPr>
          <p:cNvPr id="549" name="Google Shape;900;p37">
            <a:extLst>
              <a:ext uri="{FF2B5EF4-FFF2-40B4-BE49-F238E27FC236}">
                <a16:creationId xmlns:a16="http://schemas.microsoft.com/office/drawing/2014/main" id="{6FFD9692-A2C4-C2B0-17EC-853401DA8EBE}"/>
              </a:ext>
            </a:extLst>
          </p:cNvPr>
          <p:cNvGrpSpPr/>
          <p:nvPr/>
        </p:nvGrpSpPr>
        <p:grpSpPr>
          <a:xfrm>
            <a:off x="626389" y="2075887"/>
            <a:ext cx="396941" cy="269895"/>
            <a:chOff x="5852275" y="1600714"/>
            <a:chExt cx="990300" cy="712679"/>
          </a:xfrm>
        </p:grpSpPr>
        <p:sp>
          <p:nvSpPr>
            <p:cNvPr id="550" name="Google Shape;901;p37">
              <a:extLst>
                <a:ext uri="{FF2B5EF4-FFF2-40B4-BE49-F238E27FC236}">
                  <a16:creationId xmlns:a16="http://schemas.microsoft.com/office/drawing/2014/main" id="{A24FBD03-3261-0EC7-91BB-E19F5842D38E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902;p37">
              <a:extLst>
                <a:ext uri="{FF2B5EF4-FFF2-40B4-BE49-F238E27FC236}">
                  <a16:creationId xmlns:a16="http://schemas.microsoft.com/office/drawing/2014/main" id="{1ED3E1AD-6CF8-FFBA-8510-81BDA3DC6E2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421;p29">
            <a:extLst>
              <a:ext uri="{FF2B5EF4-FFF2-40B4-BE49-F238E27FC236}">
                <a16:creationId xmlns:a16="http://schemas.microsoft.com/office/drawing/2014/main" id="{6CCCBEAB-5C6D-20CD-0777-628DF92B3EB8}"/>
              </a:ext>
            </a:extLst>
          </p:cNvPr>
          <p:cNvGrpSpPr/>
          <p:nvPr/>
        </p:nvGrpSpPr>
        <p:grpSpPr>
          <a:xfrm>
            <a:off x="-2773651" y="1455325"/>
            <a:ext cx="2459675" cy="2330700"/>
            <a:chOff x="4200175" y="1139900"/>
            <a:chExt cx="2459675" cy="2330700"/>
          </a:xfrm>
        </p:grpSpPr>
        <p:sp>
          <p:nvSpPr>
            <p:cNvPr id="568" name="Google Shape;422;p29">
              <a:extLst>
                <a:ext uri="{FF2B5EF4-FFF2-40B4-BE49-F238E27FC236}">
                  <a16:creationId xmlns:a16="http://schemas.microsoft.com/office/drawing/2014/main" id="{640502E6-28F4-0B4D-49FD-8778D853A9BD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9" name="Google Shape;423;p29">
              <a:extLst>
                <a:ext uri="{FF2B5EF4-FFF2-40B4-BE49-F238E27FC236}">
                  <a16:creationId xmlns:a16="http://schemas.microsoft.com/office/drawing/2014/main" id="{7AFDA0D5-377D-E4D9-485A-76479A2B3C53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70" name="Google Shape;424;p29">
                <a:extLst>
                  <a:ext uri="{FF2B5EF4-FFF2-40B4-BE49-F238E27FC236}">
                    <a16:creationId xmlns:a16="http://schemas.microsoft.com/office/drawing/2014/main" id="{AE3CF5D6-9510-8637-669D-C09E3A315503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425;p29">
                <a:extLst>
                  <a:ext uri="{FF2B5EF4-FFF2-40B4-BE49-F238E27FC236}">
                    <a16:creationId xmlns:a16="http://schemas.microsoft.com/office/drawing/2014/main" id="{DB735410-DDBA-EC5E-A1ED-91A1B36A4EDC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26;p29">
                <a:extLst>
                  <a:ext uri="{FF2B5EF4-FFF2-40B4-BE49-F238E27FC236}">
                    <a16:creationId xmlns:a16="http://schemas.microsoft.com/office/drawing/2014/main" id="{4DF9E151-DD7D-64A2-0C28-5FDC6417D7F6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27;p29">
                <a:extLst>
                  <a:ext uri="{FF2B5EF4-FFF2-40B4-BE49-F238E27FC236}">
                    <a16:creationId xmlns:a16="http://schemas.microsoft.com/office/drawing/2014/main" id="{6B08D60D-020F-9231-407C-F9C30585C84C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710;p33">
            <a:extLst>
              <a:ext uri="{FF2B5EF4-FFF2-40B4-BE49-F238E27FC236}">
                <a16:creationId xmlns:a16="http://schemas.microsoft.com/office/drawing/2014/main" id="{FFEBBCCB-0C34-F753-0335-F3C5E3EE9AA7}"/>
              </a:ext>
            </a:extLst>
          </p:cNvPr>
          <p:cNvGrpSpPr/>
          <p:nvPr/>
        </p:nvGrpSpPr>
        <p:grpSpPr>
          <a:xfrm>
            <a:off x="-2132982" y="2036702"/>
            <a:ext cx="1178337" cy="1508281"/>
            <a:chOff x="4113150" y="1125000"/>
            <a:chExt cx="917700" cy="1174663"/>
          </a:xfrm>
        </p:grpSpPr>
        <p:sp>
          <p:nvSpPr>
            <p:cNvPr id="575" name="Google Shape;711;p33">
              <a:extLst>
                <a:ext uri="{FF2B5EF4-FFF2-40B4-BE49-F238E27FC236}">
                  <a16:creationId xmlns:a16="http://schemas.microsoft.com/office/drawing/2014/main" id="{DA2481F8-A13B-C356-241D-3DD9C004E04C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6" name="Google Shape;712;p33">
              <a:extLst>
                <a:ext uri="{FF2B5EF4-FFF2-40B4-BE49-F238E27FC236}">
                  <a16:creationId xmlns:a16="http://schemas.microsoft.com/office/drawing/2014/main" id="{73F596C6-9222-648E-00D2-476A946D23A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77" name="Google Shape;713;p33">
                <a:extLst>
                  <a:ext uri="{FF2B5EF4-FFF2-40B4-BE49-F238E27FC236}">
                    <a16:creationId xmlns:a16="http://schemas.microsoft.com/office/drawing/2014/main" id="{0F384946-4AB1-59C2-EC2C-0677CD75011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714;p33">
                <a:extLst>
                  <a:ext uri="{FF2B5EF4-FFF2-40B4-BE49-F238E27FC236}">
                    <a16:creationId xmlns:a16="http://schemas.microsoft.com/office/drawing/2014/main" id="{ADB7A511-2508-0304-8E34-7E000389AB8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715;p33">
                <a:extLst>
                  <a:ext uri="{FF2B5EF4-FFF2-40B4-BE49-F238E27FC236}">
                    <a16:creationId xmlns:a16="http://schemas.microsoft.com/office/drawing/2014/main" id="{C4F0B157-5354-98B5-5C3B-14B6A8422C7E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716;p33">
                <a:extLst>
                  <a:ext uri="{FF2B5EF4-FFF2-40B4-BE49-F238E27FC236}">
                    <a16:creationId xmlns:a16="http://schemas.microsoft.com/office/drawing/2014/main" id="{CB485160-CCEE-78C0-89AF-8A8DF5CF9CDF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717;p33">
                <a:extLst>
                  <a:ext uri="{FF2B5EF4-FFF2-40B4-BE49-F238E27FC236}">
                    <a16:creationId xmlns:a16="http://schemas.microsoft.com/office/drawing/2014/main" id="{69748987-4DDE-4F1B-712D-5DAD9B46BC7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718;p33">
                <a:extLst>
                  <a:ext uri="{FF2B5EF4-FFF2-40B4-BE49-F238E27FC236}">
                    <a16:creationId xmlns:a16="http://schemas.microsoft.com/office/drawing/2014/main" id="{1B847596-E318-3DF3-1D99-C1EF85B0C641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719;p33">
                <a:extLst>
                  <a:ext uri="{FF2B5EF4-FFF2-40B4-BE49-F238E27FC236}">
                    <a16:creationId xmlns:a16="http://schemas.microsoft.com/office/drawing/2014/main" id="{3F5122E1-FD94-157B-5767-60CF4CD18D60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E3D9608B-3F36-9666-DFCE-B19F1E4E0DDC}"/>
              </a:ext>
            </a:extLst>
          </p:cNvPr>
          <p:cNvSpPr txBox="1"/>
          <p:nvPr/>
        </p:nvSpPr>
        <p:spPr>
          <a:xfrm>
            <a:off x="-1832023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C09993-07DE-CEA6-582F-37E6639D2E87}"/>
              </a:ext>
            </a:extLst>
          </p:cNvPr>
          <p:cNvGrpSpPr/>
          <p:nvPr/>
        </p:nvGrpSpPr>
        <p:grpSpPr>
          <a:xfrm>
            <a:off x="4570668" y="1862244"/>
            <a:ext cx="301783" cy="75037"/>
            <a:chOff x="1862248" y="1862244"/>
            <a:chExt cx="301783" cy="750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C6EE04-4561-0F2D-78E1-AA127D84BBAF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08E3FA-3713-E8F8-CB1E-D724715F1B8C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B894EA-1292-7557-E6B5-5893011BA627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solidFill>
              <a:srgbClr val="FADE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Google Shape;1151;p40">
            <a:extLst>
              <a:ext uri="{FF2B5EF4-FFF2-40B4-BE49-F238E27FC236}">
                <a16:creationId xmlns:a16="http://schemas.microsoft.com/office/drawing/2014/main" id="{22E1B1A5-4F79-245F-BFCA-733B5EAD101E}"/>
              </a:ext>
            </a:extLst>
          </p:cNvPr>
          <p:cNvSpPr txBox="1"/>
          <p:nvPr/>
        </p:nvSpPr>
        <p:spPr>
          <a:xfrm>
            <a:off x="5719797" y="846650"/>
            <a:ext cx="129441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Background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6CF495-FE8D-DDF4-A569-F2C4DFA770D8}"/>
              </a:ext>
            </a:extLst>
          </p:cNvPr>
          <p:cNvSpPr/>
          <p:nvPr/>
        </p:nvSpPr>
        <p:spPr>
          <a:xfrm>
            <a:off x="354294" y="177444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72755" y="2408058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1</a:t>
            </a:r>
          </a:p>
        </p:txBody>
      </p:sp>
      <p:sp>
        <p:nvSpPr>
          <p:cNvPr id="388" name="Google Shape;1080;p40">
            <a:extLst>
              <a:ext uri="{FF2B5EF4-FFF2-40B4-BE49-F238E27FC236}">
                <a16:creationId xmlns:a16="http://schemas.microsoft.com/office/drawing/2014/main" id="{56084FDE-ECCD-4FC5-9714-BCFCD7DD0991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90014F95-1FFC-3330-CCAB-36EECC577DBB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A9D4DD21-ED0F-1143-831A-A41CD41AF2D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5C65CB90-9237-F8AB-4F3E-8A9ADC24872B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98B187A2-9662-35C1-5550-63D5F0460DC5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EBB7FF4B-767B-3C12-C40D-72375C596038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5FB9AD82-F519-71D7-8EBE-B7EEC9E7AF8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151;p40">
            <a:extLst>
              <a:ext uri="{FF2B5EF4-FFF2-40B4-BE49-F238E27FC236}">
                <a16:creationId xmlns:a16="http://schemas.microsoft.com/office/drawing/2014/main" id="{34B5B7E3-C1CB-D21D-A8B0-3E54095895F1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6" name="Google Shape;1152;p40">
            <a:extLst>
              <a:ext uri="{FF2B5EF4-FFF2-40B4-BE49-F238E27FC236}">
                <a16:creationId xmlns:a16="http://schemas.microsoft.com/office/drawing/2014/main" id="{B0867D5F-98DA-3993-ED7D-13AE8C49171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7" name="Google Shape;1153;p40">
            <a:extLst>
              <a:ext uri="{FF2B5EF4-FFF2-40B4-BE49-F238E27FC236}">
                <a16:creationId xmlns:a16="http://schemas.microsoft.com/office/drawing/2014/main" id="{5F56F86C-5DD3-AE26-BFFD-255DCA8E3F47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8" name="Google Shape;1154;p40">
            <a:extLst>
              <a:ext uri="{FF2B5EF4-FFF2-40B4-BE49-F238E27FC236}">
                <a16:creationId xmlns:a16="http://schemas.microsoft.com/office/drawing/2014/main" id="{73B97BEE-30AF-855A-06BE-8B00146FC0F9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9" name="Google Shape;1155;p40">
            <a:extLst>
              <a:ext uri="{FF2B5EF4-FFF2-40B4-BE49-F238E27FC236}">
                <a16:creationId xmlns:a16="http://schemas.microsoft.com/office/drawing/2014/main" id="{027AA8BF-8321-9FED-7887-392B43D40184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00" name="Google Shape;526;p30">
            <a:extLst>
              <a:ext uri="{FF2B5EF4-FFF2-40B4-BE49-F238E27FC236}">
                <a16:creationId xmlns:a16="http://schemas.microsoft.com/office/drawing/2014/main" id="{D8CC8147-1EB1-08D5-B29D-A3A36D94660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01" name="Google Shape;527;p30">
              <a:extLst>
                <a:ext uri="{FF2B5EF4-FFF2-40B4-BE49-F238E27FC236}">
                  <a16:creationId xmlns:a16="http://schemas.microsoft.com/office/drawing/2014/main" id="{BEEA316D-D603-89CF-0A47-CFAF7BD50C60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28;p30">
              <a:extLst>
                <a:ext uri="{FF2B5EF4-FFF2-40B4-BE49-F238E27FC236}">
                  <a16:creationId xmlns:a16="http://schemas.microsoft.com/office/drawing/2014/main" id="{EEADC9F3-25C3-E3D9-A3C4-BF98CC3CBAA3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29;p30">
              <a:extLst>
                <a:ext uri="{FF2B5EF4-FFF2-40B4-BE49-F238E27FC236}">
                  <a16:creationId xmlns:a16="http://schemas.microsoft.com/office/drawing/2014/main" id="{03F3CF01-013F-4A77-60C7-6FB46FE233D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30;p30">
              <a:extLst>
                <a:ext uri="{FF2B5EF4-FFF2-40B4-BE49-F238E27FC236}">
                  <a16:creationId xmlns:a16="http://schemas.microsoft.com/office/drawing/2014/main" id="{E3439703-3D2E-8A84-CFD4-C24AB0CDEC5C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31;p30">
              <a:extLst>
                <a:ext uri="{FF2B5EF4-FFF2-40B4-BE49-F238E27FC236}">
                  <a16:creationId xmlns:a16="http://schemas.microsoft.com/office/drawing/2014/main" id="{C3480C8E-387E-9AAF-FAC2-0DB275168F2A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2;p30">
              <a:extLst>
                <a:ext uri="{FF2B5EF4-FFF2-40B4-BE49-F238E27FC236}">
                  <a16:creationId xmlns:a16="http://schemas.microsoft.com/office/drawing/2014/main" id="{ABBEBBC6-C480-BC06-44F5-F1D96D3DBBDC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33;p30">
              <a:extLst>
                <a:ext uri="{FF2B5EF4-FFF2-40B4-BE49-F238E27FC236}">
                  <a16:creationId xmlns:a16="http://schemas.microsoft.com/office/drawing/2014/main" id="{DD824E86-DC51-3CEB-D900-BDF8D61137AA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34;p30">
              <a:extLst>
                <a:ext uri="{FF2B5EF4-FFF2-40B4-BE49-F238E27FC236}">
                  <a16:creationId xmlns:a16="http://schemas.microsoft.com/office/drawing/2014/main" id="{B5B5F82B-4794-263C-5C1E-5B1799D7778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35;p30">
              <a:extLst>
                <a:ext uri="{FF2B5EF4-FFF2-40B4-BE49-F238E27FC236}">
                  <a16:creationId xmlns:a16="http://schemas.microsoft.com/office/drawing/2014/main" id="{335C76BB-1CFD-84CF-E0EC-B1195305ECC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421;p29">
            <a:extLst>
              <a:ext uri="{FF2B5EF4-FFF2-40B4-BE49-F238E27FC236}">
                <a16:creationId xmlns:a16="http://schemas.microsoft.com/office/drawing/2014/main" id="{6CCCBEAB-5C6D-20CD-0777-628DF92B3EB8}"/>
              </a:ext>
            </a:extLst>
          </p:cNvPr>
          <p:cNvGrpSpPr/>
          <p:nvPr/>
        </p:nvGrpSpPr>
        <p:grpSpPr>
          <a:xfrm>
            <a:off x="-2773651" y="1455325"/>
            <a:ext cx="2459675" cy="2330700"/>
            <a:chOff x="4200175" y="1139900"/>
            <a:chExt cx="2459675" cy="2330700"/>
          </a:xfrm>
        </p:grpSpPr>
        <p:sp>
          <p:nvSpPr>
            <p:cNvPr id="568" name="Google Shape;422;p29">
              <a:extLst>
                <a:ext uri="{FF2B5EF4-FFF2-40B4-BE49-F238E27FC236}">
                  <a16:creationId xmlns:a16="http://schemas.microsoft.com/office/drawing/2014/main" id="{640502E6-28F4-0B4D-49FD-8778D853A9BD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9" name="Google Shape;423;p29">
              <a:extLst>
                <a:ext uri="{FF2B5EF4-FFF2-40B4-BE49-F238E27FC236}">
                  <a16:creationId xmlns:a16="http://schemas.microsoft.com/office/drawing/2014/main" id="{7AFDA0D5-377D-E4D9-485A-76479A2B3C53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70" name="Google Shape;424;p29">
                <a:extLst>
                  <a:ext uri="{FF2B5EF4-FFF2-40B4-BE49-F238E27FC236}">
                    <a16:creationId xmlns:a16="http://schemas.microsoft.com/office/drawing/2014/main" id="{AE3CF5D6-9510-8637-669D-C09E3A315503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425;p29">
                <a:extLst>
                  <a:ext uri="{FF2B5EF4-FFF2-40B4-BE49-F238E27FC236}">
                    <a16:creationId xmlns:a16="http://schemas.microsoft.com/office/drawing/2014/main" id="{DB735410-DDBA-EC5E-A1ED-91A1B36A4EDC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26;p29">
                <a:extLst>
                  <a:ext uri="{FF2B5EF4-FFF2-40B4-BE49-F238E27FC236}">
                    <a16:creationId xmlns:a16="http://schemas.microsoft.com/office/drawing/2014/main" id="{4DF9E151-DD7D-64A2-0C28-5FDC6417D7F6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27;p29">
                <a:extLst>
                  <a:ext uri="{FF2B5EF4-FFF2-40B4-BE49-F238E27FC236}">
                    <a16:creationId xmlns:a16="http://schemas.microsoft.com/office/drawing/2014/main" id="{6B08D60D-020F-9231-407C-F9C30585C84C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710;p33">
            <a:extLst>
              <a:ext uri="{FF2B5EF4-FFF2-40B4-BE49-F238E27FC236}">
                <a16:creationId xmlns:a16="http://schemas.microsoft.com/office/drawing/2014/main" id="{FFEBBCCB-0C34-F753-0335-F3C5E3EE9AA7}"/>
              </a:ext>
            </a:extLst>
          </p:cNvPr>
          <p:cNvGrpSpPr/>
          <p:nvPr/>
        </p:nvGrpSpPr>
        <p:grpSpPr>
          <a:xfrm>
            <a:off x="-2132982" y="2036702"/>
            <a:ext cx="1178337" cy="1508281"/>
            <a:chOff x="4113150" y="1125000"/>
            <a:chExt cx="917700" cy="1174663"/>
          </a:xfrm>
        </p:grpSpPr>
        <p:sp>
          <p:nvSpPr>
            <p:cNvPr id="575" name="Google Shape;711;p33">
              <a:extLst>
                <a:ext uri="{FF2B5EF4-FFF2-40B4-BE49-F238E27FC236}">
                  <a16:creationId xmlns:a16="http://schemas.microsoft.com/office/drawing/2014/main" id="{DA2481F8-A13B-C356-241D-3DD9C004E04C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6" name="Google Shape;712;p33">
              <a:extLst>
                <a:ext uri="{FF2B5EF4-FFF2-40B4-BE49-F238E27FC236}">
                  <a16:creationId xmlns:a16="http://schemas.microsoft.com/office/drawing/2014/main" id="{73F596C6-9222-648E-00D2-476A946D23A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77" name="Google Shape;713;p33">
                <a:extLst>
                  <a:ext uri="{FF2B5EF4-FFF2-40B4-BE49-F238E27FC236}">
                    <a16:creationId xmlns:a16="http://schemas.microsoft.com/office/drawing/2014/main" id="{0F384946-4AB1-59C2-EC2C-0677CD75011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714;p33">
                <a:extLst>
                  <a:ext uri="{FF2B5EF4-FFF2-40B4-BE49-F238E27FC236}">
                    <a16:creationId xmlns:a16="http://schemas.microsoft.com/office/drawing/2014/main" id="{ADB7A511-2508-0304-8E34-7E000389AB8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715;p33">
                <a:extLst>
                  <a:ext uri="{FF2B5EF4-FFF2-40B4-BE49-F238E27FC236}">
                    <a16:creationId xmlns:a16="http://schemas.microsoft.com/office/drawing/2014/main" id="{C4F0B157-5354-98B5-5C3B-14B6A8422C7E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716;p33">
                <a:extLst>
                  <a:ext uri="{FF2B5EF4-FFF2-40B4-BE49-F238E27FC236}">
                    <a16:creationId xmlns:a16="http://schemas.microsoft.com/office/drawing/2014/main" id="{CB485160-CCEE-78C0-89AF-8A8DF5CF9CDF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717;p33">
                <a:extLst>
                  <a:ext uri="{FF2B5EF4-FFF2-40B4-BE49-F238E27FC236}">
                    <a16:creationId xmlns:a16="http://schemas.microsoft.com/office/drawing/2014/main" id="{69748987-4DDE-4F1B-712D-5DAD9B46BC7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718;p33">
                <a:extLst>
                  <a:ext uri="{FF2B5EF4-FFF2-40B4-BE49-F238E27FC236}">
                    <a16:creationId xmlns:a16="http://schemas.microsoft.com/office/drawing/2014/main" id="{1B847596-E318-3DF3-1D99-C1EF85B0C641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719;p33">
                <a:extLst>
                  <a:ext uri="{FF2B5EF4-FFF2-40B4-BE49-F238E27FC236}">
                    <a16:creationId xmlns:a16="http://schemas.microsoft.com/office/drawing/2014/main" id="{3F5122E1-FD94-157B-5767-60CF4CD18D60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E3D9608B-3F36-9666-DFCE-B19F1E4E0DDC}"/>
              </a:ext>
            </a:extLst>
          </p:cNvPr>
          <p:cNvSpPr txBox="1"/>
          <p:nvPr/>
        </p:nvSpPr>
        <p:spPr>
          <a:xfrm>
            <a:off x="-1832023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95FAF-F8EC-BF84-C32A-9F964033B7EA}"/>
              </a:ext>
            </a:extLst>
          </p:cNvPr>
          <p:cNvSpPr txBox="1"/>
          <p:nvPr/>
        </p:nvSpPr>
        <p:spPr>
          <a:xfrm>
            <a:off x="835551" y="2881778"/>
            <a:ext cx="220659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Enhancing Accessibility and Data Accuracy;</a:t>
            </a:r>
          </a:p>
        </p:txBody>
      </p:sp>
      <p:grpSp>
        <p:nvGrpSpPr>
          <p:cNvPr id="20" name="Google Shape;900;p37">
            <a:extLst>
              <a:ext uri="{FF2B5EF4-FFF2-40B4-BE49-F238E27FC236}">
                <a16:creationId xmlns:a16="http://schemas.microsoft.com/office/drawing/2014/main" id="{80AD2524-5634-835B-636D-32479DBBD267}"/>
              </a:ext>
            </a:extLst>
          </p:cNvPr>
          <p:cNvGrpSpPr/>
          <p:nvPr/>
        </p:nvGrpSpPr>
        <p:grpSpPr>
          <a:xfrm>
            <a:off x="614154" y="3017802"/>
            <a:ext cx="396941" cy="269895"/>
            <a:chOff x="5852275" y="1600714"/>
            <a:chExt cx="990300" cy="712679"/>
          </a:xfrm>
        </p:grpSpPr>
        <p:sp>
          <p:nvSpPr>
            <p:cNvPr id="21" name="Google Shape;901;p37">
              <a:extLst>
                <a:ext uri="{FF2B5EF4-FFF2-40B4-BE49-F238E27FC236}">
                  <a16:creationId xmlns:a16="http://schemas.microsoft.com/office/drawing/2014/main" id="{5CAE7DA4-7D13-6EDF-87F8-236829C8F18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37">
              <a:extLst>
                <a:ext uri="{FF2B5EF4-FFF2-40B4-BE49-F238E27FC236}">
                  <a16:creationId xmlns:a16="http://schemas.microsoft.com/office/drawing/2014/main" id="{C80F993D-64CB-8B75-0E9A-1C6B1DA9E37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AA7E30-8AE1-ECA1-AECD-4AF9840BD818}"/>
              </a:ext>
            </a:extLst>
          </p:cNvPr>
          <p:cNvSpPr txBox="1"/>
          <p:nvPr/>
        </p:nvSpPr>
        <p:spPr>
          <a:xfrm>
            <a:off x="3756667" y="1924645"/>
            <a:ext cx="19631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Streamlining  Library Operations;</a:t>
            </a:r>
          </a:p>
        </p:txBody>
      </p:sp>
      <p:grpSp>
        <p:nvGrpSpPr>
          <p:cNvPr id="24" name="Google Shape;900;p37">
            <a:extLst>
              <a:ext uri="{FF2B5EF4-FFF2-40B4-BE49-F238E27FC236}">
                <a16:creationId xmlns:a16="http://schemas.microsoft.com/office/drawing/2014/main" id="{4A9D9B8D-9430-7409-FBF3-DF3C07E52B59}"/>
              </a:ext>
            </a:extLst>
          </p:cNvPr>
          <p:cNvGrpSpPr/>
          <p:nvPr/>
        </p:nvGrpSpPr>
        <p:grpSpPr>
          <a:xfrm>
            <a:off x="3525791" y="2064771"/>
            <a:ext cx="396941" cy="269895"/>
            <a:chOff x="5852275" y="1600714"/>
            <a:chExt cx="990300" cy="712679"/>
          </a:xfrm>
        </p:grpSpPr>
        <p:sp>
          <p:nvSpPr>
            <p:cNvPr id="25" name="Google Shape;901;p37">
              <a:extLst>
                <a:ext uri="{FF2B5EF4-FFF2-40B4-BE49-F238E27FC236}">
                  <a16:creationId xmlns:a16="http://schemas.microsoft.com/office/drawing/2014/main" id="{7FA64062-AE35-D6F7-1C04-AB79A232A98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2;p37">
              <a:extLst>
                <a:ext uri="{FF2B5EF4-FFF2-40B4-BE49-F238E27FC236}">
                  <a16:creationId xmlns:a16="http://schemas.microsoft.com/office/drawing/2014/main" id="{2ACB8DA0-2FD1-8C42-786E-8D721AD9C55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9E78C9-851A-328F-A6D4-ECA947F73DFC}"/>
              </a:ext>
            </a:extLst>
          </p:cNvPr>
          <p:cNvSpPr txBox="1"/>
          <p:nvPr/>
        </p:nvSpPr>
        <p:spPr>
          <a:xfrm>
            <a:off x="3733194" y="2881778"/>
            <a:ext cx="240543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Improving User Experience and Efficiency;</a:t>
            </a:r>
          </a:p>
        </p:txBody>
      </p:sp>
      <p:grpSp>
        <p:nvGrpSpPr>
          <p:cNvPr id="28" name="Google Shape;900;p37">
            <a:extLst>
              <a:ext uri="{FF2B5EF4-FFF2-40B4-BE49-F238E27FC236}">
                <a16:creationId xmlns:a16="http://schemas.microsoft.com/office/drawing/2014/main" id="{83DDB1CF-98E5-6001-8888-A03FE21FBEFE}"/>
              </a:ext>
            </a:extLst>
          </p:cNvPr>
          <p:cNvGrpSpPr/>
          <p:nvPr/>
        </p:nvGrpSpPr>
        <p:grpSpPr>
          <a:xfrm>
            <a:off x="3511150" y="3021904"/>
            <a:ext cx="396941" cy="269895"/>
            <a:chOff x="5852275" y="1600714"/>
            <a:chExt cx="990300" cy="712679"/>
          </a:xfrm>
        </p:grpSpPr>
        <p:sp>
          <p:nvSpPr>
            <p:cNvPr id="29" name="Google Shape;901;p37">
              <a:extLst>
                <a:ext uri="{FF2B5EF4-FFF2-40B4-BE49-F238E27FC236}">
                  <a16:creationId xmlns:a16="http://schemas.microsoft.com/office/drawing/2014/main" id="{8A9B6157-1E70-BFB2-DA15-E5AAEC9F89A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2;p37">
              <a:extLst>
                <a:ext uri="{FF2B5EF4-FFF2-40B4-BE49-F238E27FC236}">
                  <a16:creationId xmlns:a16="http://schemas.microsoft.com/office/drawing/2014/main" id="{3522FB37-EAAD-9550-F211-799B38B9960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E3CF06-293B-F2C9-3E5A-C8ECF9FC6D8C}"/>
              </a:ext>
            </a:extLst>
          </p:cNvPr>
          <p:cNvSpPr txBox="1"/>
          <p:nvPr/>
        </p:nvSpPr>
        <p:spPr>
          <a:xfrm>
            <a:off x="857266" y="1939863"/>
            <a:ext cx="269390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Increasing Demand for Digitalization and Automation;</a:t>
            </a:r>
          </a:p>
        </p:txBody>
      </p:sp>
      <p:grpSp>
        <p:nvGrpSpPr>
          <p:cNvPr id="480" name="Google Shape;900;p37">
            <a:extLst>
              <a:ext uri="{FF2B5EF4-FFF2-40B4-BE49-F238E27FC236}">
                <a16:creationId xmlns:a16="http://schemas.microsoft.com/office/drawing/2014/main" id="{140BE588-971C-DE07-9498-A20042175A2F}"/>
              </a:ext>
            </a:extLst>
          </p:cNvPr>
          <p:cNvGrpSpPr/>
          <p:nvPr/>
        </p:nvGrpSpPr>
        <p:grpSpPr>
          <a:xfrm>
            <a:off x="626389" y="2075887"/>
            <a:ext cx="396941" cy="269895"/>
            <a:chOff x="5852275" y="1600714"/>
            <a:chExt cx="990300" cy="712679"/>
          </a:xfrm>
        </p:grpSpPr>
        <p:sp>
          <p:nvSpPr>
            <p:cNvPr id="481" name="Google Shape;901;p37">
              <a:extLst>
                <a:ext uri="{FF2B5EF4-FFF2-40B4-BE49-F238E27FC236}">
                  <a16:creationId xmlns:a16="http://schemas.microsoft.com/office/drawing/2014/main" id="{6F50B7D8-9C37-76C2-9185-16C8FCD9FBC0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902;p37">
              <a:extLst>
                <a:ext uri="{FF2B5EF4-FFF2-40B4-BE49-F238E27FC236}">
                  <a16:creationId xmlns:a16="http://schemas.microsoft.com/office/drawing/2014/main" id="{F209A172-72FA-19E9-7567-295DEE4C3813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B49761-8454-B2A6-5C8C-E4C718010AC1}"/>
              </a:ext>
            </a:extLst>
          </p:cNvPr>
          <p:cNvGrpSpPr/>
          <p:nvPr/>
        </p:nvGrpSpPr>
        <p:grpSpPr>
          <a:xfrm>
            <a:off x="1862247" y="2799358"/>
            <a:ext cx="301783" cy="75037"/>
            <a:chOff x="1870363" y="2836216"/>
            <a:chExt cx="301783" cy="7503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AC2749-8A5A-B4C9-4E06-F3E64E4F9C98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438159-55F7-E364-03BD-512FC70FCB08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58F515-7229-3DAC-A8D2-E6F395C54324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4" name="Google Shape;1151;p40">
            <a:extLst>
              <a:ext uri="{FF2B5EF4-FFF2-40B4-BE49-F238E27FC236}">
                <a16:creationId xmlns:a16="http://schemas.microsoft.com/office/drawing/2014/main" id="{34F3ACB6-E4C9-D764-77C9-9AAE2D1D46C6}"/>
              </a:ext>
            </a:extLst>
          </p:cNvPr>
          <p:cNvSpPr txBox="1"/>
          <p:nvPr/>
        </p:nvSpPr>
        <p:spPr>
          <a:xfrm>
            <a:off x="5719797" y="846650"/>
            <a:ext cx="129441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Background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49806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5F1321-41F5-FD91-4C42-73F1D65F472F}"/>
              </a:ext>
            </a:extLst>
          </p:cNvPr>
          <p:cNvSpPr/>
          <p:nvPr/>
        </p:nvSpPr>
        <p:spPr>
          <a:xfrm>
            <a:off x="361042" y="1774448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6239275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6879944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7272755" y="2408058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1</a:t>
            </a:r>
          </a:p>
        </p:txBody>
      </p:sp>
      <p:sp>
        <p:nvSpPr>
          <p:cNvPr id="388" name="Google Shape;1080;p40">
            <a:extLst>
              <a:ext uri="{FF2B5EF4-FFF2-40B4-BE49-F238E27FC236}">
                <a16:creationId xmlns:a16="http://schemas.microsoft.com/office/drawing/2014/main" id="{56084FDE-ECCD-4FC5-9714-BCFCD7DD0991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90014F95-1FFC-3330-CCAB-36EECC577DBB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A9D4DD21-ED0F-1143-831A-A41CD41AF2D2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5C65CB90-9237-F8AB-4F3E-8A9ADC24872B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98B187A2-9662-35C1-5550-63D5F0460DC5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EBB7FF4B-767B-3C12-C40D-72375C596038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5FB9AD82-F519-71D7-8EBE-B7EEC9E7AF8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1151;p40">
            <a:extLst>
              <a:ext uri="{FF2B5EF4-FFF2-40B4-BE49-F238E27FC236}">
                <a16:creationId xmlns:a16="http://schemas.microsoft.com/office/drawing/2014/main" id="{34B5B7E3-C1CB-D21D-A8B0-3E54095895F1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6" name="Google Shape;1152;p40">
            <a:extLst>
              <a:ext uri="{FF2B5EF4-FFF2-40B4-BE49-F238E27FC236}">
                <a16:creationId xmlns:a16="http://schemas.microsoft.com/office/drawing/2014/main" id="{B0867D5F-98DA-3993-ED7D-13AE8C491718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C4C4C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rgbClr val="4C4C4C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7" name="Google Shape;1153;p40">
            <a:extLst>
              <a:ext uri="{FF2B5EF4-FFF2-40B4-BE49-F238E27FC236}">
                <a16:creationId xmlns:a16="http://schemas.microsoft.com/office/drawing/2014/main" id="{5F56F86C-5DD3-AE26-BFFD-255DCA8E3F47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8" name="Google Shape;1154;p40">
            <a:extLst>
              <a:ext uri="{FF2B5EF4-FFF2-40B4-BE49-F238E27FC236}">
                <a16:creationId xmlns:a16="http://schemas.microsoft.com/office/drawing/2014/main" id="{73B97BEE-30AF-855A-06BE-8B00146FC0F9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399" name="Google Shape;1155;p40">
            <a:extLst>
              <a:ext uri="{FF2B5EF4-FFF2-40B4-BE49-F238E27FC236}">
                <a16:creationId xmlns:a16="http://schemas.microsoft.com/office/drawing/2014/main" id="{027AA8BF-8321-9FED-7887-392B43D40184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00" name="Google Shape;526;p30">
            <a:extLst>
              <a:ext uri="{FF2B5EF4-FFF2-40B4-BE49-F238E27FC236}">
                <a16:creationId xmlns:a16="http://schemas.microsoft.com/office/drawing/2014/main" id="{D8CC8147-1EB1-08D5-B29D-A3A36D94660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01" name="Google Shape;527;p30">
              <a:extLst>
                <a:ext uri="{FF2B5EF4-FFF2-40B4-BE49-F238E27FC236}">
                  <a16:creationId xmlns:a16="http://schemas.microsoft.com/office/drawing/2014/main" id="{BEEA316D-D603-89CF-0A47-CFAF7BD50C60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28;p30">
              <a:extLst>
                <a:ext uri="{FF2B5EF4-FFF2-40B4-BE49-F238E27FC236}">
                  <a16:creationId xmlns:a16="http://schemas.microsoft.com/office/drawing/2014/main" id="{EEADC9F3-25C3-E3D9-A3C4-BF98CC3CBAA3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29;p30">
              <a:extLst>
                <a:ext uri="{FF2B5EF4-FFF2-40B4-BE49-F238E27FC236}">
                  <a16:creationId xmlns:a16="http://schemas.microsoft.com/office/drawing/2014/main" id="{03F3CF01-013F-4A77-60C7-6FB46FE233D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30;p30">
              <a:extLst>
                <a:ext uri="{FF2B5EF4-FFF2-40B4-BE49-F238E27FC236}">
                  <a16:creationId xmlns:a16="http://schemas.microsoft.com/office/drawing/2014/main" id="{E3439703-3D2E-8A84-CFD4-C24AB0CDEC5C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31;p30">
              <a:extLst>
                <a:ext uri="{FF2B5EF4-FFF2-40B4-BE49-F238E27FC236}">
                  <a16:creationId xmlns:a16="http://schemas.microsoft.com/office/drawing/2014/main" id="{C3480C8E-387E-9AAF-FAC2-0DB275168F2A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2;p30">
              <a:extLst>
                <a:ext uri="{FF2B5EF4-FFF2-40B4-BE49-F238E27FC236}">
                  <a16:creationId xmlns:a16="http://schemas.microsoft.com/office/drawing/2014/main" id="{ABBEBBC6-C480-BC06-44F5-F1D96D3DBBDC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33;p30">
              <a:extLst>
                <a:ext uri="{FF2B5EF4-FFF2-40B4-BE49-F238E27FC236}">
                  <a16:creationId xmlns:a16="http://schemas.microsoft.com/office/drawing/2014/main" id="{DD824E86-DC51-3CEB-D900-BDF8D61137AA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34;p30">
              <a:extLst>
                <a:ext uri="{FF2B5EF4-FFF2-40B4-BE49-F238E27FC236}">
                  <a16:creationId xmlns:a16="http://schemas.microsoft.com/office/drawing/2014/main" id="{B5B5F82B-4794-263C-5C1E-5B1799D7778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35;p30">
              <a:extLst>
                <a:ext uri="{FF2B5EF4-FFF2-40B4-BE49-F238E27FC236}">
                  <a16:creationId xmlns:a16="http://schemas.microsoft.com/office/drawing/2014/main" id="{335C76BB-1CFD-84CF-E0EC-B1195305ECC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421;p29">
            <a:extLst>
              <a:ext uri="{FF2B5EF4-FFF2-40B4-BE49-F238E27FC236}">
                <a16:creationId xmlns:a16="http://schemas.microsoft.com/office/drawing/2014/main" id="{6CCCBEAB-5C6D-20CD-0777-628DF92B3EB8}"/>
              </a:ext>
            </a:extLst>
          </p:cNvPr>
          <p:cNvGrpSpPr/>
          <p:nvPr/>
        </p:nvGrpSpPr>
        <p:grpSpPr>
          <a:xfrm>
            <a:off x="-2773651" y="1455325"/>
            <a:ext cx="2459675" cy="2330700"/>
            <a:chOff x="4200175" y="1139900"/>
            <a:chExt cx="2459675" cy="2330700"/>
          </a:xfrm>
        </p:grpSpPr>
        <p:sp>
          <p:nvSpPr>
            <p:cNvPr id="568" name="Google Shape;422;p29">
              <a:extLst>
                <a:ext uri="{FF2B5EF4-FFF2-40B4-BE49-F238E27FC236}">
                  <a16:creationId xmlns:a16="http://schemas.microsoft.com/office/drawing/2014/main" id="{640502E6-28F4-0B4D-49FD-8778D853A9BD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9" name="Google Shape;423;p29">
              <a:extLst>
                <a:ext uri="{FF2B5EF4-FFF2-40B4-BE49-F238E27FC236}">
                  <a16:creationId xmlns:a16="http://schemas.microsoft.com/office/drawing/2014/main" id="{7AFDA0D5-377D-E4D9-485A-76479A2B3C53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70" name="Google Shape;424;p29">
                <a:extLst>
                  <a:ext uri="{FF2B5EF4-FFF2-40B4-BE49-F238E27FC236}">
                    <a16:creationId xmlns:a16="http://schemas.microsoft.com/office/drawing/2014/main" id="{AE3CF5D6-9510-8637-669D-C09E3A315503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425;p29">
                <a:extLst>
                  <a:ext uri="{FF2B5EF4-FFF2-40B4-BE49-F238E27FC236}">
                    <a16:creationId xmlns:a16="http://schemas.microsoft.com/office/drawing/2014/main" id="{DB735410-DDBA-EC5E-A1ED-91A1B36A4EDC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26;p29">
                <a:extLst>
                  <a:ext uri="{FF2B5EF4-FFF2-40B4-BE49-F238E27FC236}">
                    <a16:creationId xmlns:a16="http://schemas.microsoft.com/office/drawing/2014/main" id="{4DF9E151-DD7D-64A2-0C28-5FDC6417D7F6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27;p29">
                <a:extLst>
                  <a:ext uri="{FF2B5EF4-FFF2-40B4-BE49-F238E27FC236}">
                    <a16:creationId xmlns:a16="http://schemas.microsoft.com/office/drawing/2014/main" id="{6B08D60D-020F-9231-407C-F9C30585C84C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710;p33">
            <a:extLst>
              <a:ext uri="{FF2B5EF4-FFF2-40B4-BE49-F238E27FC236}">
                <a16:creationId xmlns:a16="http://schemas.microsoft.com/office/drawing/2014/main" id="{FFEBBCCB-0C34-F753-0335-F3C5E3EE9AA7}"/>
              </a:ext>
            </a:extLst>
          </p:cNvPr>
          <p:cNvGrpSpPr/>
          <p:nvPr/>
        </p:nvGrpSpPr>
        <p:grpSpPr>
          <a:xfrm>
            <a:off x="-2132982" y="2036702"/>
            <a:ext cx="1178337" cy="1508281"/>
            <a:chOff x="4113150" y="1125000"/>
            <a:chExt cx="917700" cy="1174663"/>
          </a:xfrm>
        </p:grpSpPr>
        <p:sp>
          <p:nvSpPr>
            <p:cNvPr id="575" name="Google Shape;711;p33">
              <a:extLst>
                <a:ext uri="{FF2B5EF4-FFF2-40B4-BE49-F238E27FC236}">
                  <a16:creationId xmlns:a16="http://schemas.microsoft.com/office/drawing/2014/main" id="{DA2481F8-A13B-C356-241D-3DD9C004E04C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6" name="Google Shape;712;p33">
              <a:extLst>
                <a:ext uri="{FF2B5EF4-FFF2-40B4-BE49-F238E27FC236}">
                  <a16:creationId xmlns:a16="http://schemas.microsoft.com/office/drawing/2014/main" id="{73F596C6-9222-648E-00D2-476A946D23A2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77" name="Google Shape;713;p33">
                <a:extLst>
                  <a:ext uri="{FF2B5EF4-FFF2-40B4-BE49-F238E27FC236}">
                    <a16:creationId xmlns:a16="http://schemas.microsoft.com/office/drawing/2014/main" id="{0F384946-4AB1-59C2-EC2C-0677CD75011E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714;p33">
                <a:extLst>
                  <a:ext uri="{FF2B5EF4-FFF2-40B4-BE49-F238E27FC236}">
                    <a16:creationId xmlns:a16="http://schemas.microsoft.com/office/drawing/2014/main" id="{ADB7A511-2508-0304-8E34-7E000389AB89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715;p33">
                <a:extLst>
                  <a:ext uri="{FF2B5EF4-FFF2-40B4-BE49-F238E27FC236}">
                    <a16:creationId xmlns:a16="http://schemas.microsoft.com/office/drawing/2014/main" id="{C4F0B157-5354-98B5-5C3B-14B6A8422C7E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716;p33">
                <a:extLst>
                  <a:ext uri="{FF2B5EF4-FFF2-40B4-BE49-F238E27FC236}">
                    <a16:creationId xmlns:a16="http://schemas.microsoft.com/office/drawing/2014/main" id="{CB485160-CCEE-78C0-89AF-8A8DF5CF9CDF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717;p33">
                <a:extLst>
                  <a:ext uri="{FF2B5EF4-FFF2-40B4-BE49-F238E27FC236}">
                    <a16:creationId xmlns:a16="http://schemas.microsoft.com/office/drawing/2014/main" id="{69748987-4DDE-4F1B-712D-5DAD9B46BC7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718;p33">
                <a:extLst>
                  <a:ext uri="{FF2B5EF4-FFF2-40B4-BE49-F238E27FC236}">
                    <a16:creationId xmlns:a16="http://schemas.microsoft.com/office/drawing/2014/main" id="{1B847596-E318-3DF3-1D99-C1EF85B0C641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719;p33">
                <a:extLst>
                  <a:ext uri="{FF2B5EF4-FFF2-40B4-BE49-F238E27FC236}">
                    <a16:creationId xmlns:a16="http://schemas.microsoft.com/office/drawing/2014/main" id="{3F5122E1-FD94-157B-5767-60CF4CD18D60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E3D9608B-3F36-9666-DFCE-B19F1E4E0DDC}"/>
              </a:ext>
            </a:extLst>
          </p:cNvPr>
          <p:cNvSpPr txBox="1"/>
          <p:nvPr/>
        </p:nvSpPr>
        <p:spPr>
          <a:xfrm>
            <a:off x="-1832023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95FAF-F8EC-BF84-C32A-9F964033B7EA}"/>
              </a:ext>
            </a:extLst>
          </p:cNvPr>
          <p:cNvSpPr txBox="1"/>
          <p:nvPr/>
        </p:nvSpPr>
        <p:spPr>
          <a:xfrm>
            <a:off x="835551" y="2881778"/>
            <a:ext cx="220659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Enhancing Accessibility and Data Accuracy;</a:t>
            </a:r>
          </a:p>
        </p:txBody>
      </p:sp>
      <p:grpSp>
        <p:nvGrpSpPr>
          <p:cNvPr id="20" name="Google Shape;900;p37">
            <a:extLst>
              <a:ext uri="{FF2B5EF4-FFF2-40B4-BE49-F238E27FC236}">
                <a16:creationId xmlns:a16="http://schemas.microsoft.com/office/drawing/2014/main" id="{80AD2524-5634-835B-636D-32479DBBD267}"/>
              </a:ext>
            </a:extLst>
          </p:cNvPr>
          <p:cNvGrpSpPr/>
          <p:nvPr/>
        </p:nvGrpSpPr>
        <p:grpSpPr>
          <a:xfrm>
            <a:off x="614154" y="3017802"/>
            <a:ext cx="396941" cy="269895"/>
            <a:chOff x="5852275" y="1600714"/>
            <a:chExt cx="990300" cy="712679"/>
          </a:xfrm>
        </p:grpSpPr>
        <p:sp>
          <p:nvSpPr>
            <p:cNvPr id="21" name="Google Shape;901;p37">
              <a:extLst>
                <a:ext uri="{FF2B5EF4-FFF2-40B4-BE49-F238E27FC236}">
                  <a16:creationId xmlns:a16="http://schemas.microsoft.com/office/drawing/2014/main" id="{5CAE7DA4-7D13-6EDF-87F8-236829C8F184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2;p37">
              <a:extLst>
                <a:ext uri="{FF2B5EF4-FFF2-40B4-BE49-F238E27FC236}">
                  <a16:creationId xmlns:a16="http://schemas.microsoft.com/office/drawing/2014/main" id="{C80F993D-64CB-8B75-0E9A-1C6B1DA9E37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AA7E30-8AE1-ECA1-AECD-4AF9840BD818}"/>
              </a:ext>
            </a:extLst>
          </p:cNvPr>
          <p:cNvSpPr txBox="1"/>
          <p:nvPr/>
        </p:nvSpPr>
        <p:spPr>
          <a:xfrm>
            <a:off x="3756667" y="1924645"/>
            <a:ext cx="196312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Streamlining  Library Operations;</a:t>
            </a:r>
          </a:p>
        </p:txBody>
      </p:sp>
      <p:grpSp>
        <p:nvGrpSpPr>
          <p:cNvPr id="24" name="Google Shape;900;p37">
            <a:extLst>
              <a:ext uri="{FF2B5EF4-FFF2-40B4-BE49-F238E27FC236}">
                <a16:creationId xmlns:a16="http://schemas.microsoft.com/office/drawing/2014/main" id="{4A9D9B8D-9430-7409-FBF3-DF3C07E52B59}"/>
              </a:ext>
            </a:extLst>
          </p:cNvPr>
          <p:cNvGrpSpPr/>
          <p:nvPr/>
        </p:nvGrpSpPr>
        <p:grpSpPr>
          <a:xfrm>
            <a:off x="3525791" y="2064771"/>
            <a:ext cx="396941" cy="269895"/>
            <a:chOff x="5852275" y="1600714"/>
            <a:chExt cx="990300" cy="712679"/>
          </a:xfrm>
        </p:grpSpPr>
        <p:sp>
          <p:nvSpPr>
            <p:cNvPr id="25" name="Google Shape;901;p37">
              <a:extLst>
                <a:ext uri="{FF2B5EF4-FFF2-40B4-BE49-F238E27FC236}">
                  <a16:creationId xmlns:a16="http://schemas.microsoft.com/office/drawing/2014/main" id="{7FA64062-AE35-D6F7-1C04-AB79A232A98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2;p37">
              <a:extLst>
                <a:ext uri="{FF2B5EF4-FFF2-40B4-BE49-F238E27FC236}">
                  <a16:creationId xmlns:a16="http://schemas.microsoft.com/office/drawing/2014/main" id="{2ACB8DA0-2FD1-8C42-786E-8D721AD9C55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9E78C9-851A-328F-A6D4-ECA947F73DFC}"/>
              </a:ext>
            </a:extLst>
          </p:cNvPr>
          <p:cNvSpPr txBox="1"/>
          <p:nvPr/>
        </p:nvSpPr>
        <p:spPr>
          <a:xfrm>
            <a:off x="3733194" y="2881778"/>
            <a:ext cx="2405435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Improving User Experience and Efficiency;</a:t>
            </a:r>
          </a:p>
        </p:txBody>
      </p:sp>
      <p:grpSp>
        <p:nvGrpSpPr>
          <p:cNvPr id="28" name="Google Shape;900;p37">
            <a:extLst>
              <a:ext uri="{FF2B5EF4-FFF2-40B4-BE49-F238E27FC236}">
                <a16:creationId xmlns:a16="http://schemas.microsoft.com/office/drawing/2014/main" id="{83DDB1CF-98E5-6001-8888-A03FE21FBEFE}"/>
              </a:ext>
            </a:extLst>
          </p:cNvPr>
          <p:cNvGrpSpPr/>
          <p:nvPr/>
        </p:nvGrpSpPr>
        <p:grpSpPr>
          <a:xfrm>
            <a:off x="3511150" y="3021904"/>
            <a:ext cx="396941" cy="269895"/>
            <a:chOff x="5852275" y="1600714"/>
            <a:chExt cx="990300" cy="712679"/>
          </a:xfrm>
        </p:grpSpPr>
        <p:sp>
          <p:nvSpPr>
            <p:cNvPr id="29" name="Google Shape;901;p37">
              <a:extLst>
                <a:ext uri="{FF2B5EF4-FFF2-40B4-BE49-F238E27FC236}">
                  <a16:creationId xmlns:a16="http://schemas.microsoft.com/office/drawing/2014/main" id="{8A9B6157-1E70-BFB2-DA15-E5AAEC9F89A9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2;p37">
              <a:extLst>
                <a:ext uri="{FF2B5EF4-FFF2-40B4-BE49-F238E27FC236}">
                  <a16:creationId xmlns:a16="http://schemas.microsoft.com/office/drawing/2014/main" id="{3522FB37-EAAD-9550-F211-799B38B9960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E3CF06-293B-F2C9-3E5A-C8ECF9FC6D8C}"/>
              </a:ext>
            </a:extLst>
          </p:cNvPr>
          <p:cNvSpPr txBox="1"/>
          <p:nvPr/>
        </p:nvSpPr>
        <p:spPr>
          <a:xfrm>
            <a:off x="857266" y="1939863"/>
            <a:ext cx="269390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Increasing Demand for Digitalization and Automation;</a:t>
            </a:r>
          </a:p>
        </p:txBody>
      </p:sp>
      <p:grpSp>
        <p:nvGrpSpPr>
          <p:cNvPr id="480" name="Google Shape;900;p37">
            <a:extLst>
              <a:ext uri="{FF2B5EF4-FFF2-40B4-BE49-F238E27FC236}">
                <a16:creationId xmlns:a16="http://schemas.microsoft.com/office/drawing/2014/main" id="{140BE588-971C-DE07-9498-A20042175A2F}"/>
              </a:ext>
            </a:extLst>
          </p:cNvPr>
          <p:cNvGrpSpPr/>
          <p:nvPr/>
        </p:nvGrpSpPr>
        <p:grpSpPr>
          <a:xfrm>
            <a:off x="626389" y="2075887"/>
            <a:ext cx="396941" cy="269895"/>
            <a:chOff x="5852275" y="1600714"/>
            <a:chExt cx="990300" cy="712679"/>
          </a:xfrm>
        </p:grpSpPr>
        <p:sp>
          <p:nvSpPr>
            <p:cNvPr id="481" name="Google Shape;901;p37">
              <a:extLst>
                <a:ext uri="{FF2B5EF4-FFF2-40B4-BE49-F238E27FC236}">
                  <a16:creationId xmlns:a16="http://schemas.microsoft.com/office/drawing/2014/main" id="{6F50B7D8-9C37-76C2-9185-16C8FCD9FBC0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902;p37">
              <a:extLst>
                <a:ext uri="{FF2B5EF4-FFF2-40B4-BE49-F238E27FC236}">
                  <a16:creationId xmlns:a16="http://schemas.microsoft.com/office/drawing/2014/main" id="{F209A172-72FA-19E9-7567-295DEE4C3813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50E46A-1AC4-8120-B6B6-02FB47FBC81D}"/>
              </a:ext>
            </a:extLst>
          </p:cNvPr>
          <p:cNvGrpSpPr/>
          <p:nvPr/>
        </p:nvGrpSpPr>
        <p:grpSpPr>
          <a:xfrm>
            <a:off x="4570668" y="2804246"/>
            <a:ext cx="301783" cy="75037"/>
            <a:chOff x="1870363" y="2836216"/>
            <a:chExt cx="301783" cy="750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CA2651-4932-12F2-94F1-660065076391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A40EBA-F07E-90FE-0A22-39043AB7C311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25615794-D072-CFC1-99AA-BC9BBA22BB38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4" name="Google Shape;1151;p40">
            <a:extLst>
              <a:ext uri="{FF2B5EF4-FFF2-40B4-BE49-F238E27FC236}">
                <a16:creationId xmlns:a16="http://schemas.microsoft.com/office/drawing/2014/main" id="{EFFBC764-DE77-B406-EB70-F13552AC99A3}"/>
              </a:ext>
            </a:extLst>
          </p:cNvPr>
          <p:cNvSpPr txBox="1"/>
          <p:nvPr/>
        </p:nvSpPr>
        <p:spPr>
          <a:xfrm>
            <a:off x="5719797" y="846650"/>
            <a:ext cx="129441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Background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28851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58738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BC6772-58F1-8439-611B-C8A378340AB2}"/>
              </a:ext>
            </a:extLst>
          </p:cNvPr>
          <p:cNvSpPr/>
          <p:nvPr/>
        </p:nvSpPr>
        <p:spPr>
          <a:xfrm>
            <a:off x="1878143" y="2718851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344640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985309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286268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410" name="Google Shape;1151;p40">
            <a:extLst>
              <a:ext uri="{FF2B5EF4-FFF2-40B4-BE49-F238E27FC236}">
                <a16:creationId xmlns:a16="http://schemas.microsoft.com/office/drawing/2014/main" id="{ECA0FD93-3FC3-4DA2-0252-C5A0E9420B1A}"/>
              </a:ext>
            </a:extLst>
          </p:cNvPr>
          <p:cNvSpPr txBox="1"/>
          <p:nvPr/>
        </p:nvSpPr>
        <p:spPr>
          <a:xfrm>
            <a:off x="6861175" y="846650"/>
            <a:ext cx="173071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Model Discussion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  <p:sp>
        <p:nvSpPr>
          <p:cNvPr id="495" name="Google Shape;1080;p40">
            <a:extLst>
              <a:ext uri="{FF2B5EF4-FFF2-40B4-BE49-F238E27FC236}">
                <a16:creationId xmlns:a16="http://schemas.microsoft.com/office/drawing/2014/main" id="{1315DE16-D07D-27B7-6FBD-61421E84A749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F4E1EDB2-69B6-361C-D729-EB9A1C1BFD6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FFB76C62-3D17-2289-5A57-AA40B792D33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9D83B993-F6AC-7F42-4510-B3B460C68C49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10A0EE92-5545-1070-88E1-D7DC79F018A0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579C5DB-7B31-AB71-7AB0-AFFDDE786ECE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68D1DA4-AA84-94A1-9F40-7FCB2AC8B4D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1151;p40">
            <a:extLst>
              <a:ext uri="{FF2B5EF4-FFF2-40B4-BE49-F238E27FC236}">
                <a16:creationId xmlns:a16="http://schemas.microsoft.com/office/drawing/2014/main" id="{9CDCD34B-383C-1BC2-1BF6-6A44E5126ED2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2;p40">
            <a:extLst>
              <a:ext uri="{FF2B5EF4-FFF2-40B4-BE49-F238E27FC236}">
                <a16:creationId xmlns:a16="http://schemas.microsoft.com/office/drawing/2014/main" id="{BA2B75A0-A659-F290-1FFA-15BB7A830CF7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3;p40">
            <a:extLst>
              <a:ext uri="{FF2B5EF4-FFF2-40B4-BE49-F238E27FC236}">
                <a16:creationId xmlns:a16="http://schemas.microsoft.com/office/drawing/2014/main" id="{C056BD9A-45A5-0E8F-76C0-452BA526BCF0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4;p40">
            <a:extLst>
              <a:ext uri="{FF2B5EF4-FFF2-40B4-BE49-F238E27FC236}">
                <a16:creationId xmlns:a16="http://schemas.microsoft.com/office/drawing/2014/main" id="{DB1123F2-62A3-B215-ACA1-D3A7D89EFEA0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3" name="Google Shape;1155;p40">
            <a:extLst>
              <a:ext uri="{FF2B5EF4-FFF2-40B4-BE49-F238E27FC236}">
                <a16:creationId xmlns:a16="http://schemas.microsoft.com/office/drawing/2014/main" id="{56886E39-8154-38C1-3BFC-981E1AB4D1A8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28" name="Google Shape;526;p30">
            <a:extLst>
              <a:ext uri="{FF2B5EF4-FFF2-40B4-BE49-F238E27FC236}">
                <a16:creationId xmlns:a16="http://schemas.microsoft.com/office/drawing/2014/main" id="{CFCD8BCF-BB79-480C-0D07-9893E59CDAFD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9" name="Google Shape;527;p30">
              <a:extLst>
                <a:ext uri="{FF2B5EF4-FFF2-40B4-BE49-F238E27FC236}">
                  <a16:creationId xmlns:a16="http://schemas.microsoft.com/office/drawing/2014/main" id="{6722330F-547D-7F3E-BE62-DB961D85FAB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8;p30">
              <a:extLst>
                <a:ext uri="{FF2B5EF4-FFF2-40B4-BE49-F238E27FC236}">
                  <a16:creationId xmlns:a16="http://schemas.microsoft.com/office/drawing/2014/main" id="{CFEF3033-00A1-2F1E-CCAC-A2CCE5A57ECF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29;p30">
              <a:extLst>
                <a:ext uri="{FF2B5EF4-FFF2-40B4-BE49-F238E27FC236}">
                  <a16:creationId xmlns:a16="http://schemas.microsoft.com/office/drawing/2014/main" id="{9B5B78A1-1C50-6A87-13D6-CA1BE1D55037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0;p30">
              <a:extLst>
                <a:ext uri="{FF2B5EF4-FFF2-40B4-BE49-F238E27FC236}">
                  <a16:creationId xmlns:a16="http://schemas.microsoft.com/office/drawing/2014/main" id="{31B1741A-20DD-63A2-EFD4-3AF12F5D9B59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1;p30">
              <a:extLst>
                <a:ext uri="{FF2B5EF4-FFF2-40B4-BE49-F238E27FC236}">
                  <a16:creationId xmlns:a16="http://schemas.microsoft.com/office/drawing/2014/main" id="{DDA0F085-8205-E9B1-B8EF-8B96D87D438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2;p30">
              <a:extLst>
                <a:ext uri="{FF2B5EF4-FFF2-40B4-BE49-F238E27FC236}">
                  <a16:creationId xmlns:a16="http://schemas.microsoft.com/office/drawing/2014/main" id="{0ED65B62-5C48-39F2-3F08-F23D72814467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3;p30">
              <a:extLst>
                <a:ext uri="{FF2B5EF4-FFF2-40B4-BE49-F238E27FC236}">
                  <a16:creationId xmlns:a16="http://schemas.microsoft.com/office/drawing/2014/main" id="{DF28741B-6090-E6E3-83FD-E81F70BA2C9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4;p30">
              <a:extLst>
                <a:ext uri="{FF2B5EF4-FFF2-40B4-BE49-F238E27FC236}">
                  <a16:creationId xmlns:a16="http://schemas.microsoft.com/office/drawing/2014/main" id="{FFC0B9CE-5B69-4E78-CD34-6AB09FEF613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35;p30">
              <a:extLst>
                <a:ext uri="{FF2B5EF4-FFF2-40B4-BE49-F238E27FC236}">
                  <a16:creationId xmlns:a16="http://schemas.microsoft.com/office/drawing/2014/main" id="{4AE82B8B-3121-829C-C7C7-6BD5A61E409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E4E64CC4-3B5E-FF68-51D4-89A00BA46647}"/>
              </a:ext>
            </a:extLst>
          </p:cNvPr>
          <p:cNvSpPr txBox="1"/>
          <p:nvPr/>
        </p:nvSpPr>
        <p:spPr>
          <a:xfrm>
            <a:off x="3200432" y="2881778"/>
            <a:ext cx="2547641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Separate Functionalities for Administrators and Users;</a:t>
            </a:r>
          </a:p>
        </p:txBody>
      </p:sp>
      <p:grpSp>
        <p:nvGrpSpPr>
          <p:cNvPr id="540" name="Google Shape;900;p37">
            <a:extLst>
              <a:ext uri="{FF2B5EF4-FFF2-40B4-BE49-F238E27FC236}">
                <a16:creationId xmlns:a16="http://schemas.microsoft.com/office/drawing/2014/main" id="{1D9472A7-A67F-B583-9993-E175DBBC9CB8}"/>
              </a:ext>
            </a:extLst>
          </p:cNvPr>
          <p:cNvGrpSpPr/>
          <p:nvPr/>
        </p:nvGrpSpPr>
        <p:grpSpPr>
          <a:xfrm>
            <a:off x="3009979" y="3017802"/>
            <a:ext cx="396941" cy="269895"/>
            <a:chOff x="5852275" y="1600714"/>
            <a:chExt cx="990300" cy="712679"/>
          </a:xfrm>
        </p:grpSpPr>
        <p:sp>
          <p:nvSpPr>
            <p:cNvPr id="553" name="Google Shape;901;p37">
              <a:extLst>
                <a:ext uri="{FF2B5EF4-FFF2-40B4-BE49-F238E27FC236}">
                  <a16:creationId xmlns:a16="http://schemas.microsoft.com/office/drawing/2014/main" id="{C8BDD82F-8240-CC11-8558-D9BCA41F595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02;p37">
              <a:extLst>
                <a:ext uri="{FF2B5EF4-FFF2-40B4-BE49-F238E27FC236}">
                  <a16:creationId xmlns:a16="http://schemas.microsoft.com/office/drawing/2014/main" id="{C7512C3B-9DB4-3101-647A-E1467723428F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05192458-DBE2-4817-A8DA-ABAED05CAF9B}"/>
              </a:ext>
            </a:extLst>
          </p:cNvPr>
          <p:cNvSpPr txBox="1"/>
          <p:nvPr/>
        </p:nvSpPr>
        <p:spPr>
          <a:xfrm>
            <a:off x="5952663" y="1924645"/>
            <a:ext cx="1713504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Structures;</a:t>
            </a:r>
          </a:p>
        </p:txBody>
      </p:sp>
      <p:grpSp>
        <p:nvGrpSpPr>
          <p:cNvPr id="542" name="Google Shape;900;p37">
            <a:extLst>
              <a:ext uri="{FF2B5EF4-FFF2-40B4-BE49-F238E27FC236}">
                <a16:creationId xmlns:a16="http://schemas.microsoft.com/office/drawing/2014/main" id="{E3B91942-5E2F-502A-A166-09B33DDE58D7}"/>
              </a:ext>
            </a:extLst>
          </p:cNvPr>
          <p:cNvGrpSpPr/>
          <p:nvPr/>
        </p:nvGrpSpPr>
        <p:grpSpPr>
          <a:xfrm>
            <a:off x="5729113" y="2060669"/>
            <a:ext cx="396941" cy="269895"/>
            <a:chOff x="5852275" y="1600714"/>
            <a:chExt cx="990300" cy="712679"/>
          </a:xfrm>
        </p:grpSpPr>
        <p:sp>
          <p:nvSpPr>
            <p:cNvPr id="551" name="Google Shape;901;p37">
              <a:extLst>
                <a:ext uri="{FF2B5EF4-FFF2-40B4-BE49-F238E27FC236}">
                  <a16:creationId xmlns:a16="http://schemas.microsoft.com/office/drawing/2014/main" id="{B89D1168-62AF-DC13-345F-BF9AF8FBD18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02;p37">
              <a:extLst>
                <a:ext uri="{FF2B5EF4-FFF2-40B4-BE49-F238E27FC236}">
                  <a16:creationId xmlns:a16="http://schemas.microsoft.com/office/drawing/2014/main" id="{93168E45-BA48-6AC2-85CD-93886F42EA0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58049C2D-BF71-0D3E-2B4F-A418E09987D5}"/>
              </a:ext>
            </a:extLst>
          </p:cNvPr>
          <p:cNvSpPr txBox="1"/>
          <p:nvPr/>
        </p:nvSpPr>
        <p:spPr>
          <a:xfrm>
            <a:off x="5938526" y="2881778"/>
            <a:ext cx="25778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Effective Algorithms for Book and Borrower Management</a:t>
            </a:r>
          </a:p>
        </p:txBody>
      </p:sp>
      <p:grpSp>
        <p:nvGrpSpPr>
          <p:cNvPr id="544" name="Google Shape;900;p37">
            <a:extLst>
              <a:ext uri="{FF2B5EF4-FFF2-40B4-BE49-F238E27FC236}">
                <a16:creationId xmlns:a16="http://schemas.microsoft.com/office/drawing/2014/main" id="{009E4D2A-21E9-F1AF-8927-EFF17C14742F}"/>
              </a:ext>
            </a:extLst>
          </p:cNvPr>
          <p:cNvGrpSpPr/>
          <p:nvPr/>
        </p:nvGrpSpPr>
        <p:grpSpPr>
          <a:xfrm>
            <a:off x="5738649" y="3017802"/>
            <a:ext cx="396941" cy="269895"/>
            <a:chOff x="5852275" y="1600714"/>
            <a:chExt cx="990300" cy="712679"/>
          </a:xfrm>
        </p:grpSpPr>
        <p:sp>
          <p:nvSpPr>
            <p:cNvPr id="549" name="Google Shape;901;p37">
              <a:extLst>
                <a:ext uri="{FF2B5EF4-FFF2-40B4-BE49-F238E27FC236}">
                  <a16:creationId xmlns:a16="http://schemas.microsoft.com/office/drawing/2014/main" id="{C11A0A29-7606-6B2E-C295-3F61B0F74D3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02;p37">
              <a:extLst>
                <a:ext uri="{FF2B5EF4-FFF2-40B4-BE49-F238E27FC236}">
                  <a16:creationId xmlns:a16="http://schemas.microsoft.com/office/drawing/2014/main" id="{D97E0BB6-CC2D-1996-6E8A-62A4E53D295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4E73796A-91F2-2D3D-AD63-59DFAAB1D3F6}"/>
              </a:ext>
            </a:extLst>
          </p:cNvPr>
          <p:cNvSpPr txBox="1"/>
          <p:nvPr/>
        </p:nvSpPr>
        <p:spPr>
          <a:xfrm>
            <a:off x="3207761" y="1939863"/>
            <a:ext cx="238008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Object-Oriented Design and Classes;</a:t>
            </a:r>
          </a:p>
        </p:txBody>
      </p:sp>
      <p:grpSp>
        <p:nvGrpSpPr>
          <p:cNvPr id="546" name="Google Shape;900;p37">
            <a:extLst>
              <a:ext uri="{FF2B5EF4-FFF2-40B4-BE49-F238E27FC236}">
                <a16:creationId xmlns:a16="http://schemas.microsoft.com/office/drawing/2014/main" id="{CB38B2F1-A135-9D77-4388-9E7E8BBC32B4}"/>
              </a:ext>
            </a:extLst>
          </p:cNvPr>
          <p:cNvGrpSpPr/>
          <p:nvPr/>
        </p:nvGrpSpPr>
        <p:grpSpPr>
          <a:xfrm>
            <a:off x="3017306" y="2075887"/>
            <a:ext cx="396941" cy="269895"/>
            <a:chOff x="5852275" y="1600714"/>
            <a:chExt cx="990300" cy="712679"/>
          </a:xfrm>
        </p:grpSpPr>
        <p:sp>
          <p:nvSpPr>
            <p:cNvPr id="547" name="Google Shape;901;p37">
              <a:extLst>
                <a:ext uri="{FF2B5EF4-FFF2-40B4-BE49-F238E27FC236}">
                  <a16:creationId xmlns:a16="http://schemas.microsoft.com/office/drawing/2014/main" id="{1C36CA40-EB4A-90F9-A244-AA8AD2A44DE2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02;p37">
              <a:extLst>
                <a:ext uri="{FF2B5EF4-FFF2-40B4-BE49-F238E27FC236}">
                  <a16:creationId xmlns:a16="http://schemas.microsoft.com/office/drawing/2014/main" id="{6E50EAAF-2CD8-5E67-872B-709FABCB118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421;p29">
            <a:extLst>
              <a:ext uri="{FF2B5EF4-FFF2-40B4-BE49-F238E27FC236}">
                <a16:creationId xmlns:a16="http://schemas.microsoft.com/office/drawing/2014/main" id="{E40A0FE9-9028-7AC8-8948-EF88026F78F2}"/>
              </a:ext>
            </a:extLst>
          </p:cNvPr>
          <p:cNvGrpSpPr/>
          <p:nvPr/>
        </p:nvGrpSpPr>
        <p:grpSpPr>
          <a:xfrm>
            <a:off x="9543532" y="1455325"/>
            <a:ext cx="2459675" cy="2330700"/>
            <a:chOff x="4200175" y="1139900"/>
            <a:chExt cx="2459675" cy="2330700"/>
          </a:xfrm>
        </p:grpSpPr>
        <p:sp>
          <p:nvSpPr>
            <p:cNvPr id="556" name="Google Shape;422;p29">
              <a:extLst>
                <a:ext uri="{FF2B5EF4-FFF2-40B4-BE49-F238E27FC236}">
                  <a16:creationId xmlns:a16="http://schemas.microsoft.com/office/drawing/2014/main" id="{53D29E02-D0C7-9249-6CBC-57EAF1BCACE7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57" name="Google Shape;423;p29">
              <a:extLst>
                <a:ext uri="{FF2B5EF4-FFF2-40B4-BE49-F238E27FC236}">
                  <a16:creationId xmlns:a16="http://schemas.microsoft.com/office/drawing/2014/main" id="{C9FCC230-9712-25F1-FA05-E9C9E9D68304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58" name="Google Shape;424;p29">
                <a:extLst>
                  <a:ext uri="{FF2B5EF4-FFF2-40B4-BE49-F238E27FC236}">
                    <a16:creationId xmlns:a16="http://schemas.microsoft.com/office/drawing/2014/main" id="{A4490208-E583-B04A-1F1D-F5D0DE4A96AB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425;p29">
                <a:extLst>
                  <a:ext uri="{FF2B5EF4-FFF2-40B4-BE49-F238E27FC236}">
                    <a16:creationId xmlns:a16="http://schemas.microsoft.com/office/drawing/2014/main" id="{AE5BC40B-1474-F1D5-3F73-060C0AFA39F8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26;p29">
                <a:extLst>
                  <a:ext uri="{FF2B5EF4-FFF2-40B4-BE49-F238E27FC236}">
                    <a16:creationId xmlns:a16="http://schemas.microsoft.com/office/drawing/2014/main" id="{5C61F067-738D-F524-E9B4-ACA93CB42FC1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27;p29">
                <a:extLst>
                  <a:ext uri="{FF2B5EF4-FFF2-40B4-BE49-F238E27FC236}">
                    <a16:creationId xmlns:a16="http://schemas.microsoft.com/office/drawing/2014/main" id="{1E0FF658-EF37-99E7-7BBF-1606B6DAD4F7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710;p33">
            <a:extLst>
              <a:ext uri="{FF2B5EF4-FFF2-40B4-BE49-F238E27FC236}">
                <a16:creationId xmlns:a16="http://schemas.microsoft.com/office/drawing/2014/main" id="{A78BE82B-7FC9-DADB-5268-213BB630DFD1}"/>
              </a:ext>
            </a:extLst>
          </p:cNvPr>
          <p:cNvGrpSpPr/>
          <p:nvPr/>
        </p:nvGrpSpPr>
        <p:grpSpPr>
          <a:xfrm>
            <a:off x="10184201" y="2036702"/>
            <a:ext cx="1178337" cy="1508281"/>
            <a:chOff x="4113150" y="1125000"/>
            <a:chExt cx="917700" cy="1174663"/>
          </a:xfrm>
        </p:grpSpPr>
        <p:sp>
          <p:nvSpPr>
            <p:cNvPr id="563" name="Google Shape;711;p33">
              <a:extLst>
                <a:ext uri="{FF2B5EF4-FFF2-40B4-BE49-F238E27FC236}">
                  <a16:creationId xmlns:a16="http://schemas.microsoft.com/office/drawing/2014/main" id="{DC76A612-74A5-416C-A931-A4128C090414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4" name="Google Shape;712;p33">
              <a:extLst>
                <a:ext uri="{FF2B5EF4-FFF2-40B4-BE49-F238E27FC236}">
                  <a16:creationId xmlns:a16="http://schemas.microsoft.com/office/drawing/2014/main" id="{CD487694-D691-C9EC-83A4-860DCD849619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65" name="Google Shape;713;p33">
                <a:extLst>
                  <a:ext uri="{FF2B5EF4-FFF2-40B4-BE49-F238E27FC236}">
                    <a16:creationId xmlns:a16="http://schemas.microsoft.com/office/drawing/2014/main" id="{FE17C637-FAD6-C02C-FE53-5B714D4FCB97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714;p33">
                <a:extLst>
                  <a:ext uri="{FF2B5EF4-FFF2-40B4-BE49-F238E27FC236}">
                    <a16:creationId xmlns:a16="http://schemas.microsoft.com/office/drawing/2014/main" id="{8CA9B37D-8B96-C124-547B-371AECD165BB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715;p33">
                <a:extLst>
                  <a:ext uri="{FF2B5EF4-FFF2-40B4-BE49-F238E27FC236}">
                    <a16:creationId xmlns:a16="http://schemas.microsoft.com/office/drawing/2014/main" id="{7A8C8E5C-7F0B-8271-F194-4991B72EA838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716;p33">
                <a:extLst>
                  <a:ext uri="{FF2B5EF4-FFF2-40B4-BE49-F238E27FC236}">
                    <a16:creationId xmlns:a16="http://schemas.microsoft.com/office/drawing/2014/main" id="{70DA41AD-C957-12FE-D29B-103339CBADE1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717;p33">
                <a:extLst>
                  <a:ext uri="{FF2B5EF4-FFF2-40B4-BE49-F238E27FC236}">
                    <a16:creationId xmlns:a16="http://schemas.microsoft.com/office/drawing/2014/main" id="{680F35DF-AF4E-9D1C-7930-1CE916C5E6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718;p33">
                <a:extLst>
                  <a:ext uri="{FF2B5EF4-FFF2-40B4-BE49-F238E27FC236}">
                    <a16:creationId xmlns:a16="http://schemas.microsoft.com/office/drawing/2014/main" id="{CA826DB5-30EA-AB5B-3B13-558F6B11AFA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719;p33">
                <a:extLst>
                  <a:ext uri="{FF2B5EF4-FFF2-40B4-BE49-F238E27FC236}">
                    <a16:creationId xmlns:a16="http://schemas.microsoft.com/office/drawing/2014/main" id="{2863ABDE-EF0C-E449-9348-590CE5F3BDE9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TextBox 571">
            <a:extLst>
              <a:ext uri="{FF2B5EF4-FFF2-40B4-BE49-F238E27FC236}">
                <a16:creationId xmlns:a16="http://schemas.microsoft.com/office/drawing/2014/main" id="{7A0B0165-D98A-3D90-2C2E-68F5AAA8A6D1}"/>
              </a:ext>
            </a:extLst>
          </p:cNvPr>
          <p:cNvSpPr txBox="1"/>
          <p:nvPr/>
        </p:nvSpPr>
        <p:spPr>
          <a:xfrm>
            <a:off x="10510316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90ACF1-A207-310F-4C97-A10556556955}"/>
              </a:ext>
            </a:extLst>
          </p:cNvPr>
          <p:cNvGrpSpPr/>
          <p:nvPr/>
        </p:nvGrpSpPr>
        <p:grpSpPr>
          <a:xfrm>
            <a:off x="3889426" y="1862244"/>
            <a:ext cx="301783" cy="75037"/>
            <a:chOff x="1862248" y="1862244"/>
            <a:chExt cx="301783" cy="75037"/>
          </a:xfrm>
          <a:solidFill>
            <a:schemeClr val="tx1">
              <a:lumMod val="1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EBE2BF-FC72-2153-BAAA-A8044EA801BD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83957C-5323-9FF3-0B4E-626AD307A03E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40C79-EC9D-5F45-98A6-315F15609770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49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58738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16F2B-4BB6-8B0F-38B0-E9F04F7928B7}"/>
              </a:ext>
            </a:extLst>
          </p:cNvPr>
          <p:cNvSpPr/>
          <p:nvPr/>
        </p:nvSpPr>
        <p:spPr>
          <a:xfrm>
            <a:off x="1878143" y="2718851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344640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985309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286268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495" name="Google Shape;1080;p40">
            <a:extLst>
              <a:ext uri="{FF2B5EF4-FFF2-40B4-BE49-F238E27FC236}">
                <a16:creationId xmlns:a16="http://schemas.microsoft.com/office/drawing/2014/main" id="{1315DE16-D07D-27B7-6FBD-61421E84A749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F4E1EDB2-69B6-361C-D729-EB9A1C1BFD6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FFB76C62-3D17-2289-5A57-AA40B792D33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9D83B993-F6AC-7F42-4510-B3B460C68C49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10A0EE92-5545-1070-88E1-D7DC79F018A0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579C5DB-7B31-AB71-7AB0-AFFDDE786ECE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68D1DA4-AA84-94A1-9F40-7FCB2AC8B4D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1151;p40">
            <a:extLst>
              <a:ext uri="{FF2B5EF4-FFF2-40B4-BE49-F238E27FC236}">
                <a16:creationId xmlns:a16="http://schemas.microsoft.com/office/drawing/2014/main" id="{9CDCD34B-383C-1BC2-1BF6-6A44E5126ED2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2;p40">
            <a:extLst>
              <a:ext uri="{FF2B5EF4-FFF2-40B4-BE49-F238E27FC236}">
                <a16:creationId xmlns:a16="http://schemas.microsoft.com/office/drawing/2014/main" id="{BA2B75A0-A659-F290-1FFA-15BB7A830CF7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3;p40">
            <a:extLst>
              <a:ext uri="{FF2B5EF4-FFF2-40B4-BE49-F238E27FC236}">
                <a16:creationId xmlns:a16="http://schemas.microsoft.com/office/drawing/2014/main" id="{C056BD9A-45A5-0E8F-76C0-452BA526BCF0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4;p40">
            <a:extLst>
              <a:ext uri="{FF2B5EF4-FFF2-40B4-BE49-F238E27FC236}">
                <a16:creationId xmlns:a16="http://schemas.microsoft.com/office/drawing/2014/main" id="{DB1123F2-62A3-B215-ACA1-D3A7D89EFEA0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3" name="Google Shape;1155;p40">
            <a:extLst>
              <a:ext uri="{FF2B5EF4-FFF2-40B4-BE49-F238E27FC236}">
                <a16:creationId xmlns:a16="http://schemas.microsoft.com/office/drawing/2014/main" id="{56886E39-8154-38C1-3BFC-981E1AB4D1A8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28" name="Google Shape;526;p30">
            <a:extLst>
              <a:ext uri="{FF2B5EF4-FFF2-40B4-BE49-F238E27FC236}">
                <a16:creationId xmlns:a16="http://schemas.microsoft.com/office/drawing/2014/main" id="{CFCD8BCF-BB79-480C-0D07-9893E59CDAFD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9" name="Google Shape;527;p30">
              <a:extLst>
                <a:ext uri="{FF2B5EF4-FFF2-40B4-BE49-F238E27FC236}">
                  <a16:creationId xmlns:a16="http://schemas.microsoft.com/office/drawing/2014/main" id="{6722330F-547D-7F3E-BE62-DB961D85FAB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8;p30">
              <a:extLst>
                <a:ext uri="{FF2B5EF4-FFF2-40B4-BE49-F238E27FC236}">
                  <a16:creationId xmlns:a16="http://schemas.microsoft.com/office/drawing/2014/main" id="{CFEF3033-00A1-2F1E-CCAC-A2CCE5A57ECF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29;p30">
              <a:extLst>
                <a:ext uri="{FF2B5EF4-FFF2-40B4-BE49-F238E27FC236}">
                  <a16:creationId xmlns:a16="http://schemas.microsoft.com/office/drawing/2014/main" id="{9B5B78A1-1C50-6A87-13D6-CA1BE1D55037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0;p30">
              <a:extLst>
                <a:ext uri="{FF2B5EF4-FFF2-40B4-BE49-F238E27FC236}">
                  <a16:creationId xmlns:a16="http://schemas.microsoft.com/office/drawing/2014/main" id="{31B1741A-20DD-63A2-EFD4-3AF12F5D9B59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1;p30">
              <a:extLst>
                <a:ext uri="{FF2B5EF4-FFF2-40B4-BE49-F238E27FC236}">
                  <a16:creationId xmlns:a16="http://schemas.microsoft.com/office/drawing/2014/main" id="{DDA0F085-8205-E9B1-B8EF-8B96D87D438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2;p30">
              <a:extLst>
                <a:ext uri="{FF2B5EF4-FFF2-40B4-BE49-F238E27FC236}">
                  <a16:creationId xmlns:a16="http://schemas.microsoft.com/office/drawing/2014/main" id="{0ED65B62-5C48-39F2-3F08-F23D72814467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3;p30">
              <a:extLst>
                <a:ext uri="{FF2B5EF4-FFF2-40B4-BE49-F238E27FC236}">
                  <a16:creationId xmlns:a16="http://schemas.microsoft.com/office/drawing/2014/main" id="{DF28741B-6090-E6E3-83FD-E81F70BA2C9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4;p30">
              <a:extLst>
                <a:ext uri="{FF2B5EF4-FFF2-40B4-BE49-F238E27FC236}">
                  <a16:creationId xmlns:a16="http://schemas.microsoft.com/office/drawing/2014/main" id="{FFC0B9CE-5B69-4E78-CD34-6AB09FEF613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35;p30">
              <a:extLst>
                <a:ext uri="{FF2B5EF4-FFF2-40B4-BE49-F238E27FC236}">
                  <a16:creationId xmlns:a16="http://schemas.microsoft.com/office/drawing/2014/main" id="{4AE82B8B-3121-829C-C7C7-6BD5A61E409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E4E64CC4-3B5E-FF68-51D4-89A00BA46647}"/>
              </a:ext>
            </a:extLst>
          </p:cNvPr>
          <p:cNvSpPr txBox="1"/>
          <p:nvPr/>
        </p:nvSpPr>
        <p:spPr>
          <a:xfrm>
            <a:off x="3200432" y="2881778"/>
            <a:ext cx="2547641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Separate Functionalities for Administrators and Users;</a:t>
            </a:r>
          </a:p>
        </p:txBody>
      </p:sp>
      <p:grpSp>
        <p:nvGrpSpPr>
          <p:cNvPr id="540" name="Google Shape;900;p37">
            <a:extLst>
              <a:ext uri="{FF2B5EF4-FFF2-40B4-BE49-F238E27FC236}">
                <a16:creationId xmlns:a16="http://schemas.microsoft.com/office/drawing/2014/main" id="{1D9472A7-A67F-B583-9993-E175DBBC9CB8}"/>
              </a:ext>
            </a:extLst>
          </p:cNvPr>
          <p:cNvGrpSpPr/>
          <p:nvPr/>
        </p:nvGrpSpPr>
        <p:grpSpPr>
          <a:xfrm>
            <a:off x="3009979" y="3017802"/>
            <a:ext cx="396941" cy="269895"/>
            <a:chOff x="5852275" y="1600714"/>
            <a:chExt cx="990300" cy="712679"/>
          </a:xfrm>
        </p:grpSpPr>
        <p:sp>
          <p:nvSpPr>
            <p:cNvPr id="553" name="Google Shape;901;p37">
              <a:extLst>
                <a:ext uri="{FF2B5EF4-FFF2-40B4-BE49-F238E27FC236}">
                  <a16:creationId xmlns:a16="http://schemas.microsoft.com/office/drawing/2014/main" id="{C8BDD82F-8240-CC11-8558-D9BCA41F595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02;p37">
              <a:extLst>
                <a:ext uri="{FF2B5EF4-FFF2-40B4-BE49-F238E27FC236}">
                  <a16:creationId xmlns:a16="http://schemas.microsoft.com/office/drawing/2014/main" id="{C7512C3B-9DB4-3101-647A-E1467723428F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05192458-DBE2-4817-A8DA-ABAED05CAF9B}"/>
              </a:ext>
            </a:extLst>
          </p:cNvPr>
          <p:cNvSpPr txBox="1"/>
          <p:nvPr/>
        </p:nvSpPr>
        <p:spPr>
          <a:xfrm>
            <a:off x="5952663" y="1924645"/>
            <a:ext cx="1713504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Efficient Data Structures;</a:t>
            </a:r>
          </a:p>
        </p:txBody>
      </p:sp>
      <p:grpSp>
        <p:nvGrpSpPr>
          <p:cNvPr id="542" name="Google Shape;900;p37">
            <a:extLst>
              <a:ext uri="{FF2B5EF4-FFF2-40B4-BE49-F238E27FC236}">
                <a16:creationId xmlns:a16="http://schemas.microsoft.com/office/drawing/2014/main" id="{E3B91942-5E2F-502A-A166-09B33DDE58D7}"/>
              </a:ext>
            </a:extLst>
          </p:cNvPr>
          <p:cNvGrpSpPr/>
          <p:nvPr/>
        </p:nvGrpSpPr>
        <p:grpSpPr>
          <a:xfrm>
            <a:off x="5729113" y="2060669"/>
            <a:ext cx="396941" cy="269895"/>
            <a:chOff x="5852275" y="1600714"/>
            <a:chExt cx="990300" cy="712679"/>
          </a:xfrm>
        </p:grpSpPr>
        <p:sp>
          <p:nvSpPr>
            <p:cNvPr id="551" name="Google Shape;901;p37">
              <a:extLst>
                <a:ext uri="{FF2B5EF4-FFF2-40B4-BE49-F238E27FC236}">
                  <a16:creationId xmlns:a16="http://schemas.microsoft.com/office/drawing/2014/main" id="{B89D1168-62AF-DC13-345F-BF9AF8FBD18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02;p37">
              <a:extLst>
                <a:ext uri="{FF2B5EF4-FFF2-40B4-BE49-F238E27FC236}">
                  <a16:creationId xmlns:a16="http://schemas.microsoft.com/office/drawing/2014/main" id="{93168E45-BA48-6AC2-85CD-93886F42EA0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58049C2D-BF71-0D3E-2B4F-A418E09987D5}"/>
              </a:ext>
            </a:extLst>
          </p:cNvPr>
          <p:cNvSpPr txBox="1"/>
          <p:nvPr/>
        </p:nvSpPr>
        <p:spPr>
          <a:xfrm>
            <a:off x="5938526" y="2881778"/>
            <a:ext cx="25778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Effective Algorithms for Book and Borrower Management</a:t>
            </a:r>
          </a:p>
        </p:txBody>
      </p:sp>
      <p:grpSp>
        <p:nvGrpSpPr>
          <p:cNvPr id="544" name="Google Shape;900;p37">
            <a:extLst>
              <a:ext uri="{FF2B5EF4-FFF2-40B4-BE49-F238E27FC236}">
                <a16:creationId xmlns:a16="http://schemas.microsoft.com/office/drawing/2014/main" id="{009E4D2A-21E9-F1AF-8927-EFF17C14742F}"/>
              </a:ext>
            </a:extLst>
          </p:cNvPr>
          <p:cNvGrpSpPr/>
          <p:nvPr/>
        </p:nvGrpSpPr>
        <p:grpSpPr>
          <a:xfrm>
            <a:off x="5738649" y="3017802"/>
            <a:ext cx="396941" cy="269895"/>
            <a:chOff x="5852275" y="1600714"/>
            <a:chExt cx="990300" cy="712679"/>
          </a:xfrm>
        </p:grpSpPr>
        <p:sp>
          <p:nvSpPr>
            <p:cNvPr id="549" name="Google Shape;901;p37">
              <a:extLst>
                <a:ext uri="{FF2B5EF4-FFF2-40B4-BE49-F238E27FC236}">
                  <a16:creationId xmlns:a16="http://schemas.microsoft.com/office/drawing/2014/main" id="{C11A0A29-7606-6B2E-C295-3F61B0F74D3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02;p37">
              <a:extLst>
                <a:ext uri="{FF2B5EF4-FFF2-40B4-BE49-F238E27FC236}">
                  <a16:creationId xmlns:a16="http://schemas.microsoft.com/office/drawing/2014/main" id="{D97E0BB6-CC2D-1996-6E8A-62A4E53D295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4E73796A-91F2-2D3D-AD63-59DFAAB1D3F6}"/>
              </a:ext>
            </a:extLst>
          </p:cNvPr>
          <p:cNvSpPr txBox="1"/>
          <p:nvPr/>
        </p:nvSpPr>
        <p:spPr>
          <a:xfrm>
            <a:off x="3207761" y="1939863"/>
            <a:ext cx="238008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Design and Classes;</a:t>
            </a:r>
          </a:p>
        </p:txBody>
      </p:sp>
      <p:grpSp>
        <p:nvGrpSpPr>
          <p:cNvPr id="546" name="Google Shape;900;p37">
            <a:extLst>
              <a:ext uri="{FF2B5EF4-FFF2-40B4-BE49-F238E27FC236}">
                <a16:creationId xmlns:a16="http://schemas.microsoft.com/office/drawing/2014/main" id="{CB38B2F1-A135-9D77-4388-9E7E8BBC32B4}"/>
              </a:ext>
            </a:extLst>
          </p:cNvPr>
          <p:cNvGrpSpPr/>
          <p:nvPr/>
        </p:nvGrpSpPr>
        <p:grpSpPr>
          <a:xfrm>
            <a:off x="3017306" y="2075887"/>
            <a:ext cx="396941" cy="269895"/>
            <a:chOff x="5852275" y="1600714"/>
            <a:chExt cx="990300" cy="712679"/>
          </a:xfrm>
        </p:grpSpPr>
        <p:sp>
          <p:nvSpPr>
            <p:cNvPr id="547" name="Google Shape;901;p37">
              <a:extLst>
                <a:ext uri="{FF2B5EF4-FFF2-40B4-BE49-F238E27FC236}">
                  <a16:creationId xmlns:a16="http://schemas.microsoft.com/office/drawing/2014/main" id="{1C36CA40-EB4A-90F9-A244-AA8AD2A44DE2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02;p37">
              <a:extLst>
                <a:ext uri="{FF2B5EF4-FFF2-40B4-BE49-F238E27FC236}">
                  <a16:creationId xmlns:a16="http://schemas.microsoft.com/office/drawing/2014/main" id="{6E50EAAF-2CD8-5E67-872B-709FABCB118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421;p29">
            <a:extLst>
              <a:ext uri="{FF2B5EF4-FFF2-40B4-BE49-F238E27FC236}">
                <a16:creationId xmlns:a16="http://schemas.microsoft.com/office/drawing/2014/main" id="{E40A0FE9-9028-7AC8-8948-EF88026F78F2}"/>
              </a:ext>
            </a:extLst>
          </p:cNvPr>
          <p:cNvGrpSpPr/>
          <p:nvPr/>
        </p:nvGrpSpPr>
        <p:grpSpPr>
          <a:xfrm>
            <a:off x="9543532" y="1455325"/>
            <a:ext cx="2459675" cy="2330700"/>
            <a:chOff x="4200175" y="1139900"/>
            <a:chExt cx="2459675" cy="2330700"/>
          </a:xfrm>
        </p:grpSpPr>
        <p:sp>
          <p:nvSpPr>
            <p:cNvPr id="556" name="Google Shape;422;p29">
              <a:extLst>
                <a:ext uri="{FF2B5EF4-FFF2-40B4-BE49-F238E27FC236}">
                  <a16:creationId xmlns:a16="http://schemas.microsoft.com/office/drawing/2014/main" id="{53D29E02-D0C7-9249-6CBC-57EAF1BCACE7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57" name="Google Shape;423;p29">
              <a:extLst>
                <a:ext uri="{FF2B5EF4-FFF2-40B4-BE49-F238E27FC236}">
                  <a16:creationId xmlns:a16="http://schemas.microsoft.com/office/drawing/2014/main" id="{C9FCC230-9712-25F1-FA05-E9C9E9D68304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58" name="Google Shape;424;p29">
                <a:extLst>
                  <a:ext uri="{FF2B5EF4-FFF2-40B4-BE49-F238E27FC236}">
                    <a16:creationId xmlns:a16="http://schemas.microsoft.com/office/drawing/2014/main" id="{A4490208-E583-B04A-1F1D-F5D0DE4A96AB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425;p29">
                <a:extLst>
                  <a:ext uri="{FF2B5EF4-FFF2-40B4-BE49-F238E27FC236}">
                    <a16:creationId xmlns:a16="http://schemas.microsoft.com/office/drawing/2014/main" id="{AE5BC40B-1474-F1D5-3F73-060C0AFA39F8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26;p29">
                <a:extLst>
                  <a:ext uri="{FF2B5EF4-FFF2-40B4-BE49-F238E27FC236}">
                    <a16:creationId xmlns:a16="http://schemas.microsoft.com/office/drawing/2014/main" id="{5C61F067-738D-F524-E9B4-ACA93CB42FC1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27;p29">
                <a:extLst>
                  <a:ext uri="{FF2B5EF4-FFF2-40B4-BE49-F238E27FC236}">
                    <a16:creationId xmlns:a16="http://schemas.microsoft.com/office/drawing/2014/main" id="{1E0FF658-EF37-99E7-7BBF-1606B6DAD4F7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710;p33">
            <a:extLst>
              <a:ext uri="{FF2B5EF4-FFF2-40B4-BE49-F238E27FC236}">
                <a16:creationId xmlns:a16="http://schemas.microsoft.com/office/drawing/2014/main" id="{A78BE82B-7FC9-DADB-5268-213BB630DFD1}"/>
              </a:ext>
            </a:extLst>
          </p:cNvPr>
          <p:cNvGrpSpPr/>
          <p:nvPr/>
        </p:nvGrpSpPr>
        <p:grpSpPr>
          <a:xfrm>
            <a:off x="10184201" y="2036702"/>
            <a:ext cx="1178337" cy="1508281"/>
            <a:chOff x="4113150" y="1125000"/>
            <a:chExt cx="917700" cy="1174663"/>
          </a:xfrm>
        </p:grpSpPr>
        <p:sp>
          <p:nvSpPr>
            <p:cNvPr id="563" name="Google Shape;711;p33">
              <a:extLst>
                <a:ext uri="{FF2B5EF4-FFF2-40B4-BE49-F238E27FC236}">
                  <a16:creationId xmlns:a16="http://schemas.microsoft.com/office/drawing/2014/main" id="{DC76A612-74A5-416C-A931-A4128C090414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4" name="Google Shape;712;p33">
              <a:extLst>
                <a:ext uri="{FF2B5EF4-FFF2-40B4-BE49-F238E27FC236}">
                  <a16:creationId xmlns:a16="http://schemas.microsoft.com/office/drawing/2014/main" id="{CD487694-D691-C9EC-83A4-860DCD849619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65" name="Google Shape;713;p33">
                <a:extLst>
                  <a:ext uri="{FF2B5EF4-FFF2-40B4-BE49-F238E27FC236}">
                    <a16:creationId xmlns:a16="http://schemas.microsoft.com/office/drawing/2014/main" id="{FE17C637-FAD6-C02C-FE53-5B714D4FCB97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714;p33">
                <a:extLst>
                  <a:ext uri="{FF2B5EF4-FFF2-40B4-BE49-F238E27FC236}">
                    <a16:creationId xmlns:a16="http://schemas.microsoft.com/office/drawing/2014/main" id="{8CA9B37D-8B96-C124-547B-371AECD165BB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715;p33">
                <a:extLst>
                  <a:ext uri="{FF2B5EF4-FFF2-40B4-BE49-F238E27FC236}">
                    <a16:creationId xmlns:a16="http://schemas.microsoft.com/office/drawing/2014/main" id="{7A8C8E5C-7F0B-8271-F194-4991B72EA838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716;p33">
                <a:extLst>
                  <a:ext uri="{FF2B5EF4-FFF2-40B4-BE49-F238E27FC236}">
                    <a16:creationId xmlns:a16="http://schemas.microsoft.com/office/drawing/2014/main" id="{70DA41AD-C957-12FE-D29B-103339CBADE1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717;p33">
                <a:extLst>
                  <a:ext uri="{FF2B5EF4-FFF2-40B4-BE49-F238E27FC236}">
                    <a16:creationId xmlns:a16="http://schemas.microsoft.com/office/drawing/2014/main" id="{680F35DF-AF4E-9D1C-7930-1CE916C5E6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718;p33">
                <a:extLst>
                  <a:ext uri="{FF2B5EF4-FFF2-40B4-BE49-F238E27FC236}">
                    <a16:creationId xmlns:a16="http://schemas.microsoft.com/office/drawing/2014/main" id="{CA826DB5-30EA-AB5B-3B13-558F6B11AFA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719;p33">
                <a:extLst>
                  <a:ext uri="{FF2B5EF4-FFF2-40B4-BE49-F238E27FC236}">
                    <a16:creationId xmlns:a16="http://schemas.microsoft.com/office/drawing/2014/main" id="{2863ABDE-EF0C-E449-9348-590CE5F3BDE9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TextBox 571">
            <a:extLst>
              <a:ext uri="{FF2B5EF4-FFF2-40B4-BE49-F238E27FC236}">
                <a16:creationId xmlns:a16="http://schemas.microsoft.com/office/drawing/2014/main" id="{7A0B0165-D98A-3D90-2C2E-68F5AAA8A6D1}"/>
              </a:ext>
            </a:extLst>
          </p:cNvPr>
          <p:cNvSpPr txBox="1"/>
          <p:nvPr/>
        </p:nvSpPr>
        <p:spPr>
          <a:xfrm>
            <a:off x="10510316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4B020F-D87D-7E5C-F62D-4FB99D5F0CDF}"/>
              </a:ext>
            </a:extLst>
          </p:cNvPr>
          <p:cNvGrpSpPr/>
          <p:nvPr/>
        </p:nvGrpSpPr>
        <p:grpSpPr>
          <a:xfrm>
            <a:off x="6597846" y="1862244"/>
            <a:ext cx="301783" cy="75037"/>
            <a:chOff x="1862248" y="1862244"/>
            <a:chExt cx="301783" cy="75037"/>
          </a:xfrm>
          <a:solidFill>
            <a:schemeClr val="tx1">
              <a:lumMod val="1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43F769-05EC-EDDC-7758-F06CE71BD5D9}"/>
                </a:ext>
              </a:extLst>
            </p:cNvPr>
            <p:cNvSpPr/>
            <p:nvPr/>
          </p:nvSpPr>
          <p:spPr>
            <a:xfrm>
              <a:off x="1862248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49B8B1-3E8B-44BD-1DB8-751C9061CB85}"/>
                </a:ext>
              </a:extLst>
            </p:cNvPr>
            <p:cNvSpPr/>
            <p:nvPr/>
          </p:nvSpPr>
          <p:spPr>
            <a:xfrm>
              <a:off x="1975621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6C887B-97B9-F7AB-DBC1-C7546C8303A7}"/>
                </a:ext>
              </a:extLst>
            </p:cNvPr>
            <p:cNvSpPr/>
            <p:nvPr/>
          </p:nvSpPr>
          <p:spPr>
            <a:xfrm>
              <a:off x="2088994" y="1862244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Google Shape;1151;p40">
            <a:extLst>
              <a:ext uri="{FF2B5EF4-FFF2-40B4-BE49-F238E27FC236}">
                <a16:creationId xmlns:a16="http://schemas.microsoft.com/office/drawing/2014/main" id="{71B62C28-639D-E040-9EC7-D16888074671}"/>
              </a:ext>
            </a:extLst>
          </p:cNvPr>
          <p:cNvSpPr txBox="1"/>
          <p:nvPr/>
        </p:nvSpPr>
        <p:spPr>
          <a:xfrm>
            <a:off x="6861175" y="846650"/>
            <a:ext cx="173071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Model Discussion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16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1958738" y="749900"/>
            <a:ext cx="6679650" cy="3883275"/>
            <a:chOff x="445050" y="343300"/>
            <a:chExt cx="667965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667965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6679650" cy="392400"/>
              <a:chOff x="-8550475" y="393000"/>
              <a:chExt cx="667965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667965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ED5CBB-D410-F098-A370-78EC8FE0BF02}"/>
              </a:ext>
            </a:extLst>
          </p:cNvPr>
          <p:cNvSpPr/>
          <p:nvPr/>
        </p:nvSpPr>
        <p:spPr>
          <a:xfrm>
            <a:off x="1878143" y="2718851"/>
            <a:ext cx="6764525" cy="863244"/>
          </a:xfrm>
          <a:prstGeom prst="roundRect">
            <a:avLst>
              <a:gd name="adj" fmla="val 0"/>
            </a:avLst>
          </a:prstGeom>
          <a:solidFill>
            <a:srgbClr val="562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344640" y="1455325"/>
            <a:ext cx="2459675" cy="2330700"/>
            <a:chOff x="4200175" y="1139900"/>
            <a:chExt cx="2459675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710;p33">
            <a:extLst>
              <a:ext uri="{FF2B5EF4-FFF2-40B4-BE49-F238E27FC236}">
                <a16:creationId xmlns:a16="http://schemas.microsoft.com/office/drawing/2014/main" id="{C0D614B5-C66A-F615-304E-4A74690C8E75}"/>
              </a:ext>
            </a:extLst>
          </p:cNvPr>
          <p:cNvGrpSpPr/>
          <p:nvPr/>
        </p:nvGrpSpPr>
        <p:grpSpPr>
          <a:xfrm>
            <a:off x="985309" y="2036702"/>
            <a:ext cx="1178337" cy="1508281"/>
            <a:chOff x="4113150" y="1125000"/>
            <a:chExt cx="917700" cy="1174663"/>
          </a:xfrm>
        </p:grpSpPr>
        <p:sp>
          <p:nvSpPr>
            <p:cNvPr id="505" name="Google Shape;711;p33">
              <a:extLst>
                <a:ext uri="{FF2B5EF4-FFF2-40B4-BE49-F238E27FC236}">
                  <a16:creationId xmlns:a16="http://schemas.microsoft.com/office/drawing/2014/main" id="{F35A16FC-A899-7E2C-D46D-4CB77944146F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712;p33">
              <a:extLst>
                <a:ext uri="{FF2B5EF4-FFF2-40B4-BE49-F238E27FC236}">
                  <a16:creationId xmlns:a16="http://schemas.microsoft.com/office/drawing/2014/main" id="{4A1EB0C2-6229-4914-F838-D379091E8F74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07" name="Google Shape;713;p33">
                <a:extLst>
                  <a:ext uri="{FF2B5EF4-FFF2-40B4-BE49-F238E27FC236}">
                    <a16:creationId xmlns:a16="http://schemas.microsoft.com/office/drawing/2014/main" id="{05257E46-5D2E-EFEC-8E08-2232534BB691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14;p33">
                <a:extLst>
                  <a:ext uri="{FF2B5EF4-FFF2-40B4-BE49-F238E27FC236}">
                    <a16:creationId xmlns:a16="http://schemas.microsoft.com/office/drawing/2014/main" id="{6605EE70-9894-6F8B-CBF0-79D9F7814D45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15;p33">
                <a:extLst>
                  <a:ext uri="{FF2B5EF4-FFF2-40B4-BE49-F238E27FC236}">
                    <a16:creationId xmlns:a16="http://schemas.microsoft.com/office/drawing/2014/main" id="{B63FDF47-AB94-CA9B-F3A3-E64A45729E32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16;p33">
                <a:extLst>
                  <a:ext uri="{FF2B5EF4-FFF2-40B4-BE49-F238E27FC236}">
                    <a16:creationId xmlns:a16="http://schemas.microsoft.com/office/drawing/2014/main" id="{4883862E-CB9D-B553-8F5B-C1A1C6300A18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17;p33">
                <a:extLst>
                  <a:ext uri="{FF2B5EF4-FFF2-40B4-BE49-F238E27FC236}">
                    <a16:creationId xmlns:a16="http://schemas.microsoft.com/office/drawing/2014/main" id="{FD83A8B1-4A36-D408-364C-779EA3BBFE24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718;p33">
                <a:extLst>
                  <a:ext uri="{FF2B5EF4-FFF2-40B4-BE49-F238E27FC236}">
                    <a16:creationId xmlns:a16="http://schemas.microsoft.com/office/drawing/2014/main" id="{43D170DA-A8E7-D65F-9DF9-89B79429B8D7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719;p33">
                <a:extLst>
                  <a:ext uri="{FF2B5EF4-FFF2-40B4-BE49-F238E27FC236}">
                    <a16:creationId xmlns:a16="http://schemas.microsoft.com/office/drawing/2014/main" id="{E0B167CA-CAFE-717D-C834-75DF7ECE2131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B0397781-4F1B-2A69-1634-3A0BB74406EA}"/>
              </a:ext>
            </a:extLst>
          </p:cNvPr>
          <p:cNvSpPr txBox="1"/>
          <p:nvPr/>
        </p:nvSpPr>
        <p:spPr>
          <a:xfrm>
            <a:off x="1286268" y="2408058"/>
            <a:ext cx="5148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2</a:t>
            </a:r>
          </a:p>
        </p:txBody>
      </p:sp>
      <p:sp>
        <p:nvSpPr>
          <p:cNvPr id="495" name="Google Shape;1080;p40">
            <a:extLst>
              <a:ext uri="{FF2B5EF4-FFF2-40B4-BE49-F238E27FC236}">
                <a16:creationId xmlns:a16="http://schemas.microsoft.com/office/drawing/2014/main" id="{1315DE16-D07D-27B7-6FBD-61421E84A749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36;p30">
            <a:hlinkClick r:id="rId3" action="ppaction://hlinksldjump"/>
            <a:extLst>
              <a:ext uri="{FF2B5EF4-FFF2-40B4-BE49-F238E27FC236}">
                <a16:creationId xmlns:a16="http://schemas.microsoft.com/office/drawing/2014/main" id="{F4E1EDB2-69B6-361C-D729-EB9A1C1BFD6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1083;p40">
            <a:hlinkClick r:id="rId4" action="ppaction://hlinksldjump"/>
            <a:extLst>
              <a:ext uri="{FF2B5EF4-FFF2-40B4-BE49-F238E27FC236}">
                <a16:creationId xmlns:a16="http://schemas.microsoft.com/office/drawing/2014/main" id="{FFB76C62-3D17-2289-5A57-AA40B792D336}"/>
              </a:ext>
            </a:extLst>
          </p:cNvPr>
          <p:cNvSpPr/>
          <p:nvPr/>
        </p:nvSpPr>
        <p:spPr>
          <a:xfrm>
            <a:off x="745236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1083;p40">
            <a:hlinkClick r:id="rId5" action="ppaction://hlinksldjump"/>
            <a:extLst>
              <a:ext uri="{FF2B5EF4-FFF2-40B4-BE49-F238E27FC236}">
                <a16:creationId xmlns:a16="http://schemas.microsoft.com/office/drawing/2014/main" id="{9D83B993-F6AC-7F42-4510-B3B460C68C49}"/>
              </a:ext>
            </a:extLst>
          </p:cNvPr>
          <p:cNvSpPr/>
          <p:nvPr/>
        </p:nvSpPr>
        <p:spPr>
          <a:xfrm>
            <a:off x="5760720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1083;p40">
            <a:hlinkClick r:id="rId6" action="ppaction://hlinksldjump"/>
            <a:extLst>
              <a:ext uri="{FF2B5EF4-FFF2-40B4-BE49-F238E27FC236}">
                <a16:creationId xmlns:a16="http://schemas.microsoft.com/office/drawing/2014/main" id="{10A0EE92-5545-1070-88E1-D7DC79F018A0}"/>
              </a:ext>
            </a:extLst>
          </p:cNvPr>
          <p:cNvSpPr/>
          <p:nvPr/>
        </p:nvSpPr>
        <p:spPr>
          <a:xfrm>
            <a:off x="407698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1083;p40">
            <a:hlinkClick r:id="rId7" action="ppaction://hlinksldjump"/>
            <a:extLst>
              <a:ext uri="{FF2B5EF4-FFF2-40B4-BE49-F238E27FC236}">
                <a16:creationId xmlns:a16="http://schemas.microsoft.com/office/drawing/2014/main" id="{1579C5DB-7B31-AB71-7AB0-AFFDDE786ECE}"/>
              </a:ext>
            </a:extLst>
          </p:cNvPr>
          <p:cNvSpPr/>
          <p:nvPr/>
        </p:nvSpPr>
        <p:spPr>
          <a:xfrm>
            <a:off x="2383371" y="-2570"/>
            <a:ext cx="1691640" cy="3924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1083;p40">
            <a:hlinkClick r:id="rId8" action="ppaction://hlinksldjump"/>
            <a:extLst>
              <a:ext uri="{FF2B5EF4-FFF2-40B4-BE49-F238E27FC236}">
                <a16:creationId xmlns:a16="http://schemas.microsoft.com/office/drawing/2014/main" id="{A68D1DA4-AA84-94A1-9F40-7FCB2AC8B4D5}"/>
              </a:ext>
            </a:extLst>
          </p:cNvPr>
          <p:cNvSpPr/>
          <p:nvPr/>
        </p:nvSpPr>
        <p:spPr>
          <a:xfrm>
            <a:off x="693708" y="-2570"/>
            <a:ext cx="1691640" cy="392400"/>
          </a:xfrm>
          <a:prstGeom prst="rect">
            <a:avLst/>
          </a:prstGeom>
          <a:solidFill>
            <a:srgbClr val="666666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1151;p40">
            <a:extLst>
              <a:ext uri="{FF2B5EF4-FFF2-40B4-BE49-F238E27FC236}">
                <a16:creationId xmlns:a16="http://schemas.microsoft.com/office/drawing/2014/main" id="{9CDCD34B-383C-1BC2-1BF6-6A44E5126ED2}"/>
              </a:ext>
            </a:extLst>
          </p:cNvPr>
          <p:cNvSpPr txBox="1"/>
          <p:nvPr/>
        </p:nvSpPr>
        <p:spPr>
          <a:xfrm>
            <a:off x="1065916" y="90275"/>
            <a:ext cx="947224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Background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503" name="Google Shape;1152;p40">
            <a:extLst>
              <a:ext uri="{FF2B5EF4-FFF2-40B4-BE49-F238E27FC236}">
                <a16:creationId xmlns:a16="http://schemas.microsoft.com/office/drawing/2014/main" id="{BA2B75A0-A659-F290-1FFA-15BB7A830CF7}"/>
              </a:ext>
            </a:extLst>
          </p:cNvPr>
          <p:cNvSpPr txBox="1"/>
          <p:nvPr/>
        </p:nvSpPr>
        <p:spPr>
          <a:xfrm>
            <a:off x="2606883" y="90325"/>
            <a:ext cx="124461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Model Discussion</a:t>
            </a:r>
            <a:endParaRPr sz="1200" dirty="0">
              <a:solidFill>
                <a:schemeClr val="tx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1" name="Google Shape;1153;p40">
            <a:extLst>
              <a:ext uri="{FF2B5EF4-FFF2-40B4-BE49-F238E27FC236}">
                <a16:creationId xmlns:a16="http://schemas.microsoft.com/office/drawing/2014/main" id="{C056BD9A-45A5-0E8F-76C0-452BA526BCF0}"/>
              </a:ext>
            </a:extLst>
          </p:cNvPr>
          <p:cNvSpPr txBox="1"/>
          <p:nvPr/>
        </p:nvSpPr>
        <p:spPr>
          <a:xfrm>
            <a:off x="4430555" y="90325"/>
            <a:ext cx="98450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Programming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2" name="Google Shape;1154;p40">
            <a:extLst>
              <a:ext uri="{FF2B5EF4-FFF2-40B4-BE49-F238E27FC236}">
                <a16:creationId xmlns:a16="http://schemas.microsoft.com/office/drawing/2014/main" id="{DB1123F2-62A3-B215-ACA1-D3A7D89EFEA0}"/>
              </a:ext>
            </a:extLst>
          </p:cNvPr>
          <p:cNvSpPr txBox="1"/>
          <p:nvPr/>
        </p:nvSpPr>
        <p:spPr>
          <a:xfrm>
            <a:off x="6046852" y="90250"/>
            <a:ext cx="111937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Relation with DS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sp>
        <p:nvSpPr>
          <p:cNvPr id="413" name="Google Shape;1155;p40">
            <a:extLst>
              <a:ext uri="{FF2B5EF4-FFF2-40B4-BE49-F238E27FC236}">
                <a16:creationId xmlns:a16="http://schemas.microsoft.com/office/drawing/2014/main" id="{56886E39-8154-38C1-3BFC-981E1AB4D1A8}"/>
              </a:ext>
            </a:extLst>
          </p:cNvPr>
          <p:cNvSpPr txBox="1"/>
          <p:nvPr/>
        </p:nvSpPr>
        <p:spPr>
          <a:xfrm>
            <a:off x="7741905" y="90325"/>
            <a:ext cx="1047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Archivo Condensed Regular" pitchFamily="2" charset="0"/>
                <a:ea typeface="Abel"/>
                <a:cs typeface="Archivo Condensed Regular" pitchFamily="2" charset="0"/>
                <a:sym typeface="Abel"/>
              </a:rPr>
              <a:t>Demonstration</a:t>
            </a:r>
            <a:endParaRPr sz="1200" dirty="0">
              <a:solidFill>
                <a:schemeClr val="bg1"/>
              </a:solidFill>
              <a:latin typeface="Archivo Condensed Regular" pitchFamily="2" charset="0"/>
              <a:ea typeface="Abel"/>
              <a:cs typeface="Archivo Condensed Regular" pitchFamily="2" charset="0"/>
              <a:sym typeface="Abel"/>
            </a:endParaRPr>
          </a:p>
        </p:txBody>
      </p:sp>
      <p:grpSp>
        <p:nvGrpSpPr>
          <p:cNvPr id="428" name="Google Shape;526;p30">
            <a:extLst>
              <a:ext uri="{FF2B5EF4-FFF2-40B4-BE49-F238E27FC236}">
                <a16:creationId xmlns:a16="http://schemas.microsoft.com/office/drawing/2014/main" id="{CFCD8BCF-BB79-480C-0D07-9893E59CDAFD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29" name="Google Shape;527;p30">
              <a:extLst>
                <a:ext uri="{FF2B5EF4-FFF2-40B4-BE49-F238E27FC236}">
                  <a16:creationId xmlns:a16="http://schemas.microsoft.com/office/drawing/2014/main" id="{6722330F-547D-7F3E-BE62-DB961D85FAB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28;p30">
              <a:extLst>
                <a:ext uri="{FF2B5EF4-FFF2-40B4-BE49-F238E27FC236}">
                  <a16:creationId xmlns:a16="http://schemas.microsoft.com/office/drawing/2014/main" id="{CFEF3033-00A1-2F1E-CCAC-A2CCE5A57ECF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29;p30">
              <a:extLst>
                <a:ext uri="{FF2B5EF4-FFF2-40B4-BE49-F238E27FC236}">
                  <a16:creationId xmlns:a16="http://schemas.microsoft.com/office/drawing/2014/main" id="{9B5B78A1-1C50-6A87-13D6-CA1BE1D55037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30;p30">
              <a:extLst>
                <a:ext uri="{FF2B5EF4-FFF2-40B4-BE49-F238E27FC236}">
                  <a16:creationId xmlns:a16="http://schemas.microsoft.com/office/drawing/2014/main" id="{31B1741A-20DD-63A2-EFD4-3AF12F5D9B59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31;p30">
              <a:extLst>
                <a:ext uri="{FF2B5EF4-FFF2-40B4-BE49-F238E27FC236}">
                  <a16:creationId xmlns:a16="http://schemas.microsoft.com/office/drawing/2014/main" id="{DDA0F085-8205-E9B1-B8EF-8B96D87D438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2;p30">
              <a:extLst>
                <a:ext uri="{FF2B5EF4-FFF2-40B4-BE49-F238E27FC236}">
                  <a16:creationId xmlns:a16="http://schemas.microsoft.com/office/drawing/2014/main" id="{0ED65B62-5C48-39F2-3F08-F23D72814467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33;p30">
              <a:extLst>
                <a:ext uri="{FF2B5EF4-FFF2-40B4-BE49-F238E27FC236}">
                  <a16:creationId xmlns:a16="http://schemas.microsoft.com/office/drawing/2014/main" id="{DF28741B-6090-E6E3-83FD-E81F70BA2C9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34;p30">
              <a:extLst>
                <a:ext uri="{FF2B5EF4-FFF2-40B4-BE49-F238E27FC236}">
                  <a16:creationId xmlns:a16="http://schemas.microsoft.com/office/drawing/2014/main" id="{FFC0B9CE-5B69-4E78-CD34-6AB09FEF613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35;p30">
              <a:extLst>
                <a:ext uri="{FF2B5EF4-FFF2-40B4-BE49-F238E27FC236}">
                  <a16:creationId xmlns:a16="http://schemas.microsoft.com/office/drawing/2014/main" id="{4AE82B8B-3121-829C-C7C7-6BD5A61E4099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TextBox 538">
            <a:extLst>
              <a:ext uri="{FF2B5EF4-FFF2-40B4-BE49-F238E27FC236}">
                <a16:creationId xmlns:a16="http://schemas.microsoft.com/office/drawing/2014/main" id="{E4E64CC4-3B5E-FF68-51D4-89A00BA46647}"/>
              </a:ext>
            </a:extLst>
          </p:cNvPr>
          <p:cNvSpPr txBox="1"/>
          <p:nvPr/>
        </p:nvSpPr>
        <p:spPr>
          <a:xfrm>
            <a:off x="3200432" y="2881778"/>
            <a:ext cx="2547641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Black" pitchFamily="2" charset="0"/>
                <a:ea typeface="DengXian" panose="02010600030101010101" pitchFamily="2" charset="-122"/>
                <a:cs typeface="Archivo Condensed Black" pitchFamily="2" charset="0"/>
              </a:rPr>
              <a:t>Separate Functionalities for Administrators and Users;</a:t>
            </a:r>
          </a:p>
        </p:txBody>
      </p:sp>
      <p:grpSp>
        <p:nvGrpSpPr>
          <p:cNvPr id="540" name="Google Shape;900;p37">
            <a:extLst>
              <a:ext uri="{FF2B5EF4-FFF2-40B4-BE49-F238E27FC236}">
                <a16:creationId xmlns:a16="http://schemas.microsoft.com/office/drawing/2014/main" id="{1D9472A7-A67F-B583-9993-E175DBBC9CB8}"/>
              </a:ext>
            </a:extLst>
          </p:cNvPr>
          <p:cNvGrpSpPr/>
          <p:nvPr/>
        </p:nvGrpSpPr>
        <p:grpSpPr>
          <a:xfrm>
            <a:off x="3009979" y="3017802"/>
            <a:ext cx="396941" cy="269895"/>
            <a:chOff x="5852275" y="1600714"/>
            <a:chExt cx="990300" cy="712679"/>
          </a:xfrm>
        </p:grpSpPr>
        <p:sp>
          <p:nvSpPr>
            <p:cNvPr id="553" name="Google Shape;901;p37">
              <a:extLst>
                <a:ext uri="{FF2B5EF4-FFF2-40B4-BE49-F238E27FC236}">
                  <a16:creationId xmlns:a16="http://schemas.microsoft.com/office/drawing/2014/main" id="{C8BDD82F-8240-CC11-8558-D9BCA41F595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902;p37">
              <a:extLst>
                <a:ext uri="{FF2B5EF4-FFF2-40B4-BE49-F238E27FC236}">
                  <a16:creationId xmlns:a16="http://schemas.microsoft.com/office/drawing/2014/main" id="{C7512C3B-9DB4-3101-647A-E1467723428F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05192458-DBE2-4817-A8DA-ABAED05CAF9B}"/>
              </a:ext>
            </a:extLst>
          </p:cNvPr>
          <p:cNvSpPr txBox="1"/>
          <p:nvPr/>
        </p:nvSpPr>
        <p:spPr>
          <a:xfrm>
            <a:off x="5952663" y="1924645"/>
            <a:ext cx="1713504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Efficient Data Structures;</a:t>
            </a:r>
          </a:p>
        </p:txBody>
      </p:sp>
      <p:grpSp>
        <p:nvGrpSpPr>
          <p:cNvPr id="542" name="Google Shape;900;p37">
            <a:extLst>
              <a:ext uri="{FF2B5EF4-FFF2-40B4-BE49-F238E27FC236}">
                <a16:creationId xmlns:a16="http://schemas.microsoft.com/office/drawing/2014/main" id="{E3B91942-5E2F-502A-A166-09B33DDE58D7}"/>
              </a:ext>
            </a:extLst>
          </p:cNvPr>
          <p:cNvGrpSpPr/>
          <p:nvPr/>
        </p:nvGrpSpPr>
        <p:grpSpPr>
          <a:xfrm>
            <a:off x="5729113" y="2060669"/>
            <a:ext cx="396941" cy="269895"/>
            <a:chOff x="5852275" y="1600714"/>
            <a:chExt cx="990300" cy="712679"/>
          </a:xfrm>
        </p:grpSpPr>
        <p:sp>
          <p:nvSpPr>
            <p:cNvPr id="551" name="Google Shape;901;p37">
              <a:extLst>
                <a:ext uri="{FF2B5EF4-FFF2-40B4-BE49-F238E27FC236}">
                  <a16:creationId xmlns:a16="http://schemas.microsoft.com/office/drawing/2014/main" id="{B89D1168-62AF-DC13-345F-BF9AF8FBD18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902;p37">
              <a:extLst>
                <a:ext uri="{FF2B5EF4-FFF2-40B4-BE49-F238E27FC236}">
                  <a16:creationId xmlns:a16="http://schemas.microsoft.com/office/drawing/2014/main" id="{93168E45-BA48-6AC2-85CD-93886F42EA00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58049C2D-BF71-0D3E-2B4F-A418E09987D5}"/>
              </a:ext>
            </a:extLst>
          </p:cNvPr>
          <p:cNvSpPr txBox="1"/>
          <p:nvPr/>
        </p:nvSpPr>
        <p:spPr>
          <a:xfrm>
            <a:off x="5938526" y="2881778"/>
            <a:ext cx="2577860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Effective Algorithms for Book and Borrower Management</a:t>
            </a:r>
          </a:p>
        </p:txBody>
      </p:sp>
      <p:grpSp>
        <p:nvGrpSpPr>
          <p:cNvPr id="544" name="Google Shape;900;p37">
            <a:extLst>
              <a:ext uri="{FF2B5EF4-FFF2-40B4-BE49-F238E27FC236}">
                <a16:creationId xmlns:a16="http://schemas.microsoft.com/office/drawing/2014/main" id="{009E4D2A-21E9-F1AF-8927-EFF17C14742F}"/>
              </a:ext>
            </a:extLst>
          </p:cNvPr>
          <p:cNvGrpSpPr/>
          <p:nvPr/>
        </p:nvGrpSpPr>
        <p:grpSpPr>
          <a:xfrm>
            <a:off x="5738649" y="3017802"/>
            <a:ext cx="396941" cy="269895"/>
            <a:chOff x="5852275" y="1600714"/>
            <a:chExt cx="990300" cy="712679"/>
          </a:xfrm>
        </p:grpSpPr>
        <p:sp>
          <p:nvSpPr>
            <p:cNvPr id="549" name="Google Shape;901;p37">
              <a:extLst>
                <a:ext uri="{FF2B5EF4-FFF2-40B4-BE49-F238E27FC236}">
                  <a16:creationId xmlns:a16="http://schemas.microsoft.com/office/drawing/2014/main" id="{C11A0A29-7606-6B2E-C295-3F61B0F74D3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902;p37">
              <a:extLst>
                <a:ext uri="{FF2B5EF4-FFF2-40B4-BE49-F238E27FC236}">
                  <a16:creationId xmlns:a16="http://schemas.microsoft.com/office/drawing/2014/main" id="{D97E0BB6-CC2D-1996-6E8A-62A4E53D295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4E73796A-91F2-2D3D-AD63-59DFAAB1D3F6}"/>
              </a:ext>
            </a:extLst>
          </p:cNvPr>
          <p:cNvSpPr txBox="1"/>
          <p:nvPr/>
        </p:nvSpPr>
        <p:spPr>
          <a:xfrm>
            <a:off x="3207761" y="1939863"/>
            <a:ext cx="2380086" cy="54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rchivo Condensed Regular" pitchFamily="2" charset="0"/>
                <a:ea typeface="DengXian" panose="02010600030101010101" pitchFamily="2" charset="-122"/>
                <a:cs typeface="Archivo Condensed Regular" pitchFamily="2" charset="0"/>
              </a:rPr>
              <a:t>Object-Oriented Design and Classes;</a:t>
            </a:r>
          </a:p>
        </p:txBody>
      </p:sp>
      <p:grpSp>
        <p:nvGrpSpPr>
          <p:cNvPr id="546" name="Google Shape;900;p37">
            <a:extLst>
              <a:ext uri="{FF2B5EF4-FFF2-40B4-BE49-F238E27FC236}">
                <a16:creationId xmlns:a16="http://schemas.microsoft.com/office/drawing/2014/main" id="{CB38B2F1-A135-9D77-4388-9E7E8BBC32B4}"/>
              </a:ext>
            </a:extLst>
          </p:cNvPr>
          <p:cNvGrpSpPr/>
          <p:nvPr/>
        </p:nvGrpSpPr>
        <p:grpSpPr>
          <a:xfrm>
            <a:off x="3017306" y="2075887"/>
            <a:ext cx="396941" cy="269895"/>
            <a:chOff x="5852275" y="1600714"/>
            <a:chExt cx="990300" cy="712679"/>
          </a:xfrm>
        </p:grpSpPr>
        <p:sp>
          <p:nvSpPr>
            <p:cNvPr id="547" name="Google Shape;901;p37">
              <a:extLst>
                <a:ext uri="{FF2B5EF4-FFF2-40B4-BE49-F238E27FC236}">
                  <a16:creationId xmlns:a16="http://schemas.microsoft.com/office/drawing/2014/main" id="{1C36CA40-EB4A-90F9-A244-AA8AD2A44DE2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902;p37">
              <a:extLst>
                <a:ext uri="{FF2B5EF4-FFF2-40B4-BE49-F238E27FC236}">
                  <a16:creationId xmlns:a16="http://schemas.microsoft.com/office/drawing/2014/main" id="{6E50EAAF-2CD8-5E67-872B-709FABCB118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1860000" sx="91000" sy="91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421;p29">
            <a:extLst>
              <a:ext uri="{FF2B5EF4-FFF2-40B4-BE49-F238E27FC236}">
                <a16:creationId xmlns:a16="http://schemas.microsoft.com/office/drawing/2014/main" id="{E40A0FE9-9028-7AC8-8948-EF88026F78F2}"/>
              </a:ext>
            </a:extLst>
          </p:cNvPr>
          <p:cNvGrpSpPr/>
          <p:nvPr/>
        </p:nvGrpSpPr>
        <p:grpSpPr>
          <a:xfrm>
            <a:off x="9543532" y="1455325"/>
            <a:ext cx="2459675" cy="2330700"/>
            <a:chOff x="4200175" y="1139900"/>
            <a:chExt cx="2459675" cy="2330700"/>
          </a:xfrm>
        </p:grpSpPr>
        <p:sp>
          <p:nvSpPr>
            <p:cNvPr id="556" name="Google Shape;422;p29">
              <a:extLst>
                <a:ext uri="{FF2B5EF4-FFF2-40B4-BE49-F238E27FC236}">
                  <a16:creationId xmlns:a16="http://schemas.microsoft.com/office/drawing/2014/main" id="{53D29E02-D0C7-9249-6CBC-57EAF1BCACE7}"/>
                </a:ext>
              </a:extLst>
            </p:cNvPr>
            <p:cNvSpPr/>
            <p:nvPr/>
          </p:nvSpPr>
          <p:spPr>
            <a:xfrm>
              <a:off x="4200175" y="1139900"/>
              <a:ext cx="2459675" cy="2330700"/>
            </a:xfrm>
            <a:prstGeom prst="roundRect">
              <a:avLst>
                <a:gd name="adj" fmla="val 842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57" name="Google Shape;423;p29">
              <a:extLst>
                <a:ext uri="{FF2B5EF4-FFF2-40B4-BE49-F238E27FC236}">
                  <a16:creationId xmlns:a16="http://schemas.microsoft.com/office/drawing/2014/main" id="{C9FCC230-9712-25F1-FA05-E9C9E9D68304}"/>
                </a:ext>
              </a:extLst>
            </p:cNvPr>
            <p:cNvGrpSpPr/>
            <p:nvPr/>
          </p:nvGrpSpPr>
          <p:grpSpPr>
            <a:xfrm>
              <a:off x="4200175" y="1139900"/>
              <a:ext cx="2459675" cy="392400"/>
              <a:chOff x="-8550475" y="393000"/>
              <a:chExt cx="2459675" cy="392400"/>
            </a:xfrm>
          </p:grpSpPr>
          <p:sp>
            <p:nvSpPr>
              <p:cNvPr id="558" name="Google Shape;424;p29">
                <a:extLst>
                  <a:ext uri="{FF2B5EF4-FFF2-40B4-BE49-F238E27FC236}">
                    <a16:creationId xmlns:a16="http://schemas.microsoft.com/office/drawing/2014/main" id="{A4490208-E583-B04A-1F1D-F5D0DE4A96AB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2459675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425;p29">
                <a:extLst>
                  <a:ext uri="{FF2B5EF4-FFF2-40B4-BE49-F238E27FC236}">
                    <a16:creationId xmlns:a16="http://schemas.microsoft.com/office/drawing/2014/main" id="{AE5BC40B-1474-F1D5-3F73-060C0AFA39F8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26;p29">
                <a:extLst>
                  <a:ext uri="{FF2B5EF4-FFF2-40B4-BE49-F238E27FC236}">
                    <a16:creationId xmlns:a16="http://schemas.microsoft.com/office/drawing/2014/main" id="{5C61F067-738D-F524-E9B4-ACA93CB42FC1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27;p29">
                <a:extLst>
                  <a:ext uri="{FF2B5EF4-FFF2-40B4-BE49-F238E27FC236}">
                    <a16:creationId xmlns:a16="http://schemas.microsoft.com/office/drawing/2014/main" id="{1E0FF658-EF37-99E7-7BBF-1606B6DAD4F7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" name="Google Shape;710;p33">
            <a:extLst>
              <a:ext uri="{FF2B5EF4-FFF2-40B4-BE49-F238E27FC236}">
                <a16:creationId xmlns:a16="http://schemas.microsoft.com/office/drawing/2014/main" id="{A78BE82B-7FC9-DADB-5268-213BB630DFD1}"/>
              </a:ext>
            </a:extLst>
          </p:cNvPr>
          <p:cNvGrpSpPr/>
          <p:nvPr/>
        </p:nvGrpSpPr>
        <p:grpSpPr>
          <a:xfrm>
            <a:off x="10184201" y="2036702"/>
            <a:ext cx="1178337" cy="1508281"/>
            <a:chOff x="4113150" y="1125000"/>
            <a:chExt cx="917700" cy="1174663"/>
          </a:xfrm>
        </p:grpSpPr>
        <p:sp>
          <p:nvSpPr>
            <p:cNvPr id="563" name="Google Shape;711;p33">
              <a:extLst>
                <a:ext uri="{FF2B5EF4-FFF2-40B4-BE49-F238E27FC236}">
                  <a16:creationId xmlns:a16="http://schemas.microsoft.com/office/drawing/2014/main" id="{DC76A612-74A5-416C-A931-A4128C090414}"/>
                </a:ext>
              </a:extLst>
            </p:cNvPr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64" name="Google Shape;712;p33">
              <a:extLst>
                <a:ext uri="{FF2B5EF4-FFF2-40B4-BE49-F238E27FC236}">
                  <a16:creationId xmlns:a16="http://schemas.microsoft.com/office/drawing/2014/main" id="{CD487694-D691-C9EC-83A4-860DCD849619}"/>
                </a:ext>
              </a:extLst>
            </p:cNvPr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65" name="Google Shape;713;p33">
                <a:extLst>
                  <a:ext uri="{FF2B5EF4-FFF2-40B4-BE49-F238E27FC236}">
                    <a16:creationId xmlns:a16="http://schemas.microsoft.com/office/drawing/2014/main" id="{FE17C637-FAD6-C02C-FE53-5B714D4FCB97}"/>
                  </a:ext>
                </a:extLst>
              </p:cNvPr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714;p33">
                <a:extLst>
                  <a:ext uri="{FF2B5EF4-FFF2-40B4-BE49-F238E27FC236}">
                    <a16:creationId xmlns:a16="http://schemas.microsoft.com/office/drawing/2014/main" id="{8CA9B37D-8B96-C124-547B-371AECD165BB}"/>
                  </a:ext>
                </a:extLst>
              </p:cNvPr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715;p33">
                <a:extLst>
                  <a:ext uri="{FF2B5EF4-FFF2-40B4-BE49-F238E27FC236}">
                    <a16:creationId xmlns:a16="http://schemas.microsoft.com/office/drawing/2014/main" id="{7A8C8E5C-7F0B-8271-F194-4991B72EA838}"/>
                  </a:ext>
                </a:extLst>
              </p:cNvPr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716;p33">
                <a:extLst>
                  <a:ext uri="{FF2B5EF4-FFF2-40B4-BE49-F238E27FC236}">
                    <a16:creationId xmlns:a16="http://schemas.microsoft.com/office/drawing/2014/main" id="{70DA41AD-C957-12FE-D29B-103339CBADE1}"/>
                  </a:ext>
                </a:extLst>
              </p:cNvPr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717;p33">
                <a:extLst>
                  <a:ext uri="{FF2B5EF4-FFF2-40B4-BE49-F238E27FC236}">
                    <a16:creationId xmlns:a16="http://schemas.microsoft.com/office/drawing/2014/main" id="{680F35DF-AF4E-9D1C-7930-1CE916C5E61F}"/>
                  </a:ext>
                </a:extLst>
              </p:cNvPr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718;p33">
                <a:extLst>
                  <a:ext uri="{FF2B5EF4-FFF2-40B4-BE49-F238E27FC236}">
                    <a16:creationId xmlns:a16="http://schemas.microsoft.com/office/drawing/2014/main" id="{CA826DB5-30EA-AB5B-3B13-558F6B11AFA0}"/>
                  </a:ext>
                </a:extLst>
              </p:cNvPr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719;p33">
                <a:extLst>
                  <a:ext uri="{FF2B5EF4-FFF2-40B4-BE49-F238E27FC236}">
                    <a16:creationId xmlns:a16="http://schemas.microsoft.com/office/drawing/2014/main" id="{2863ABDE-EF0C-E449-9348-590CE5F3BDE9}"/>
                  </a:ext>
                </a:extLst>
              </p:cNvPr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2" name="TextBox 571">
            <a:extLst>
              <a:ext uri="{FF2B5EF4-FFF2-40B4-BE49-F238E27FC236}">
                <a16:creationId xmlns:a16="http://schemas.microsoft.com/office/drawing/2014/main" id="{7A0B0165-D98A-3D90-2C2E-68F5AAA8A6D1}"/>
              </a:ext>
            </a:extLst>
          </p:cNvPr>
          <p:cNvSpPr txBox="1"/>
          <p:nvPr/>
        </p:nvSpPr>
        <p:spPr>
          <a:xfrm>
            <a:off x="10510316" y="240805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rchivo ExtraCondensed Black" pitchFamily="2" charset="0"/>
                <a:cs typeface="Archivo ExtraCondensed Black" pitchFamily="2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CF7DE-D8B3-7418-271F-540AADA37A70}"/>
              </a:ext>
            </a:extLst>
          </p:cNvPr>
          <p:cNvGrpSpPr/>
          <p:nvPr/>
        </p:nvGrpSpPr>
        <p:grpSpPr>
          <a:xfrm>
            <a:off x="4114157" y="2799358"/>
            <a:ext cx="301783" cy="75037"/>
            <a:chOff x="1870363" y="2836216"/>
            <a:chExt cx="301783" cy="75037"/>
          </a:xfrm>
          <a:solidFill>
            <a:srgbClr val="FADED9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0839A1-651E-E39B-58D9-13A926E70D25}"/>
                </a:ext>
              </a:extLst>
            </p:cNvPr>
            <p:cNvSpPr/>
            <p:nvPr/>
          </p:nvSpPr>
          <p:spPr>
            <a:xfrm>
              <a:off x="1870363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68864-83E6-ABC1-D561-014695ED423D}"/>
                </a:ext>
              </a:extLst>
            </p:cNvPr>
            <p:cNvSpPr/>
            <p:nvPr/>
          </p:nvSpPr>
          <p:spPr>
            <a:xfrm>
              <a:off x="1983736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CDF434-56D5-03CF-A300-084BB0A8EEAE}"/>
                </a:ext>
              </a:extLst>
            </p:cNvPr>
            <p:cNvSpPr/>
            <p:nvPr/>
          </p:nvSpPr>
          <p:spPr>
            <a:xfrm>
              <a:off x="2097109" y="2836216"/>
              <a:ext cx="75037" cy="75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Google Shape;1151;p40">
            <a:extLst>
              <a:ext uri="{FF2B5EF4-FFF2-40B4-BE49-F238E27FC236}">
                <a16:creationId xmlns:a16="http://schemas.microsoft.com/office/drawing/2014/main" id="{96D57FC6-73F1-8C45-8A02-AC184881CC0B}"/>
              </a:ext>
            </a:extLst>
          </p:cNvPr>
          <p:cNvSpPr txBox="1"/>
          <p:nvPr/>
        </p:nvSpPr>
        <p:spPr>
          <a:xfrm>
            <a:off x="6861175" y="846650"/>
            <a:ext cx="1730713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chivo Condensed Black" pitchFamily="2" charset="0"/>
                <a:ea typeface="Abel"/>
                <a:cs typeface="Archivo Condensed Black" pitchFamily="2" charset="0"/>
                <a:sym typeface="Abel"/>
              </a:rPr>
              <a:t>Model Discussion</a:t>
            </a:r>
            <a:endParaRPr sz="1600" dirty="0">
              <a:solidFill>
                <a:schemeClr val="tx1"/>
              </a:solidFill>
              <a:latin typeface="Archivo Condensed Black" pitchFamily="2" charset="0"/>
              <a:ea typeface="Abel"/>
              <a:cs typeface="Archivo Condensed Black" pitchFamily="2" charset="0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84868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5708</TotalTime>
  <Words>658</Words>
  <Application>Microsoft Office PowerPoint</Application>
  <PresentationFormat>On-screen Show (16:9)</PresentationFormat>
  <Paragraphs>249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Bahiana</vt:lpstr>
      <vt:lpstr>Fira Sans Extra Condensed Medium</vt:lpstr>
      <vt:lpstr>Hepta Slab ExtraLight</vt:lpstr>
      <vt:lpstr>Oswald Regular</vt:lpstr>
      <vt:lpstr>Poppins Bold</vt:lpstr>
      <vt:lpstr>Abel</vt:lpstr>
      <vt:lpstr>Archivo Black</vt:lpstr>
      <vt:lpstr>Archivo Condensed Black</vt:lpstr>
      <vt:lpstr>Archivo Condensed regular</vt:lpstr>
      <vt:lpstr>Archivo Condensed regular</vt:lpstr>
      <vt:lpstr>Archivo ExtraCondensed Black</vt:lpstr>
      <vt:lpstr>Archivo regular</vt:lpstr>
      <vt:lpstr>Arial</vt:lpstr>
      <vt:lpstr>Calibri</vt:lpstr>
      <vt:lpstr>Poppins Light</vt:lpstr>
      <vt:lpstr>OS Weekly planner for teachers by Slidesgo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Weekly Planner for Teachers</dc:title>
  <dc:creator>Subodh Pokhrel</dc:creator>
  <cp:lastModifiedBy>ibrahim fakeeh</cp:lastModifiedBy>
  <cp:revision>71</cp:revision>
  <dcterms:modified xsi:type="dcterms:W3CDTF">2023-06-21T05:30:02Z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2023-06-20T15:19:27Z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45c4749a-bb69-4028-a803-62b76cc493d2</vt:lpwstr>
  </property>
  <property fmtid="{D5CDD505-2E9C-101B-9397-08002B2CF9AE}" pid="7" name="MSIP_Label_defa4170-0d19-0005-0004-bc88714345d2_ActionId">
    <vt:lpwstr>c6cbd5ee-db0e-4133-bbea-f5a0f66612f1</vt:lpwstr>
  </property>
  <property fmtid="{D5CDD505-2E9C-101B-9397-08002B2CF9AE}" pid="8" name="MSIP_Label_defa4170-0d19-0005-0004-bc88714345d2_ContentBits">
    <vt:lpwstr>0</vt:lpwstr>
  </property>
</Properties>
</file>