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diagrams/data1.xml" ContentType="application/vnd.openxmlformats-officedocument.drawingml.diagramData+xml"/>
  <Override PartName="/ppt/presentation.xml" ContentType="application/vnd.openxmlformats-officedocument.presentationml.presentation.main+xml"/>
  <Override PartName="/ppt/slides/slide44.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43.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notesSlides/notesSlide17.xml" ContentType="application/vnd.openxmlformats-officedocument.presentationml.notesSlide+xml"/>
  <Override PartName="/ppt/notesSlides/notesSlide8.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5.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16.xml" ContentType="application/vnd.openxmlformats-officedocument.presentationml.notesSlide+xml"/>
  <Override PartName="/ppt/notesSlides/notesSlide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33.xml" ContentType="application/vnd.openxmlformats-officedocument.presentationml.notesSlide+xml"/>
  <Override PartName="/ppt/slideLayouts/slideLayout4.xml" ContentType="application/vnd.openxmlformats-officedocument.presentationml.slideLayout+xml"/>
  <Override PartName="/ppt/notesSlides/notesSlide34.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29.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30.xml" ContentType="application/vnd.openxmlformats-officedocument.presentationml.notesSlide+xml"/>
  <Override PartName="/ppt/notesSlides/notesSlide13.xml" ContentType="application/vnd.openxmlformats-officedocument.presentationml.notesSlide+xml"/>
  <Override PartName="/ppt/notesSlides/notesSlide31.xml" ContentType="application/vnd.openxmlformats-officedocument.presentationml.notesSlide+xml"/>
  <Override PartName="/ppt/notesSlides/notesSlide12.xml" ContentType="application/vnd.openxmlformats-officedocument.presentationml.notesSlide+xml"/>
  <Override PartName="/ppt/diagrams/colors1.xml" ContentType="application/vnd.openxmlformats-officedocument.drawingml.diagramColors+xml"/>
  <Override PartName="/ppt/diagrams/drawing1.xml" ContentType="application/vnd.ms-office.drawingml.diagramDrawing+xml"/>
  <Override PartName="/ppt/notesMasters/notesMaster1.xml" ContentType="application/vnd.openxmlformats-officedocument.presentationml.notesMaster+xml"/>
  <Override PartName="/ppt/diagrams/layout1.xml" ContentType="application/vnd.openxmlformats-officedocument.drawingml.diagram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1"/>
  </p:sldMasterIdLst>
  <p:notesMasterIdLst>
    <p:notesMasterId r:id="rId50"/>
  </p:notesMasterIdLst>
  <p:handoutMasterIdLst>
    <p:handoutMasterId r:id="rId51"/>
  </p:handoutMasterIdLst>
  <p:sldIdLst>
    <p:sldId id="783" r:id="rId2"/>
    <p:sldId id="784" r:id="rId3"/>
    <p:sldId id="685" r:id="rId4"/>
    <p:sldId id="458" r:id="rId5"/>
    <p:sldId id="750" r:id="rId6"/>
    <p:sldId id="850" r:id="rId7"/>
    <p:sldId id="897" r:id="rId8"/>
    <p:sldId id="786" r:id="rId9"/>
    <p:sldId id="902" r:id="rId10"/>
    <p:sldId id="749" r:id="rId11"/>
    <p:sldId id="752" r:id="rId12"/>
    <p:sldId id="754" r:id="rId13"/>
    <p:sldId id="840" r:id="rId14"/>
    <p:sldId id="839" r:id="rId15"/>
    <p:sldId id="805" r:id="rId16"/>
    <p:sldId id="841" r:id="rId17"/>
    <p:sldId id="852" r:id="rId18"/>
    <p:sldId id="853" r:id="rId19"/>
    <p:sldId id="762" r:id="rId20"/>
    <p:sldId id="763" r:id="rId21"/>
    <p:sldId id="764" r:id="rId22"/>
    <p:sldId id="766" r:id="rId23"/>
    <p:sldId id="767" r:id="rId24"/>
    <p:sldId id="857" r:id="rId25"/>
    <p:sldId id="858" r:id="rId26"/>
    <p:sldId id="877" r:id="rId27"/>
    <p:sldId id="842" r:id="rId28"/>
    <p:sldId id="768" r:id="rId29"/>
    <p:sldId id="769" r:id="rId30"/>
    <p:sldId id="904" r:id="rId31"/>
    <p:sldId id="903" r:id="rId32"/>
    <p:sldId id="860" r:id="rId33"/>
    <p:sldId id="908" r:id="rId34"/>
    <p:sldId id="895" r:id="rId35"/>
    <p:sldId id="866" r:id="rId36"/>
    <p:sldId id="869" r:id="rId37"/>
    <p:sldId id="870" r:id="rId38"/>
    <p:sldId id="874" r:id="rId39"/>
    <p:sldId id="905" r:id="rId40"/>
    <p:sldId id="906" r:id="rId41"/>
    <p:sldId id="907" r:id="rId42"/>
    <p:sldId id="868" r:id="rId43"/>
    <p:sldId id="838" r:id="rId44"/>
    <p:sldId id="909" r:id="rId45"/>
    <p:sldId id="916" r:id="rId46"/>
    <p:sldId id="915" r:id="rId47"/>
    <p:sldId id="914" r:id="rId48"/>
    <p:sldId id="917" r:id="rId49"/>
  </p:sldIdLst>
  <p:sldSz cx="12192000" cy="6858000"/>
  <p:notesSz cx="6858000" cy="9144000"/>
  <p:defaultTextStyle>
    <a:defPPr>
      <a:defRPr lang="en-US"/>
    </a:defPPr>
    <a:lvl1pPr algn="l" rtl="0" eaLnBrk="0" fontAlgn="base" hangingPunct="0">
      <a:spcBef>
        <a:spcPct val="0"/>
      </a:spcBef>
      <a:spcAft>
        <a:spcPct val="0"/>
      </a:spcAft>
      <a:defRPr sz="2400" kern="1200">
        <a:solidFill>
          <a:srgbClr val="FFFFFF"/>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rgbClr val="FFFFFF"/>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rgbClr val="FFFFFF"/>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rgbClr val="FFFFFF"/>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rgbClr val="FFFFFF"/>
        </a:solidFill>
        <a:latin typeface="Times New Roman" panose="02020603050405020304" pitchFamily="18" charset="0"/>
        <a:ea typeface="+mn-ea"/>
        <a:cs typeface="+mn-cs"/>
      </a:defRPr>
    </a:lvl5pPr>
    <a:lvl6pPr marL="2286000" algn="l" defTabSz="914400" rtl="0" eaLnBrk="1" latinLnBrk="0" hangingPunct="1">
      <a:defRPr sz="2400" kern="1200">
        <a:solidFill>
          <a:srgbClr val="FFFFFF"/>
        </a:solidFill>
        <a:latin typeface="Times New Roman" panose="02020603050405020304" pitchFamily="18" charset="0"/>
        <a:ea typeface="+mn-ea"/>
        <a:cs typeface="+mn-cs"/>
      </a:defRPr>
    </a:lvl6pPr>
    <a:lvl7pPr marL="2743200" algn="l" defTabSz="914400" rtl="0" eaLnBrk="1" latinLnBrk="0" hangingPunct="1">
      <a:defRPr sz="2400" kern="1200">
        <a:solidFill>
          <a:srgbClr val="FFFFFF"/>
        </a:solidFill>
        <a:latin typeface="Times New Roman" panose="02020603050405020304" pitchFamily="18" charset="0"/>
        <a:ea typeface="+mn-ea"/>
        <a:cs typeface="+mn-cs"/>
      </a:defRPr>
    </a:lvl7pPr>
    <a:lvl8pPr marL="3200400" algn="l" defTabSz="914400" rtl="0" eaLnBrk="1" latinLnBrk="0" hangingPunct="1">
      <a:defRPr sz="2400" kern="1200">
        <a:solidFill>
          <a:srgbClr val="FFFFFF"/>
        </a:solidFill>
        <a:latin typeface="Times New Roman" panose="02020603050405020304" pitchFamily="18" charset="0"/>
        <a:ea typeface="+mn-ea"/>
        <a:cs typeface="+mn-cs"/>
      </a:defRPr>
    </a:lvl8pPr>
    <a:lvl9pPr marL="3657600" algn="l" defTabSz="914400" rtl="0" eaLnBrk="1" latinLnBrk="0" hangingPunct="1">
      <a:defRPr sz="2400" kern="1200">
        <a:solidFill>
          <a:srgbClr val="FFFFFF"/>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AB00"/>
    <a:srgbClr val="E07000"/>
    <a:srgbClr val="FFFF00"/>
    <a:srgbClr val="FF6699"/>
    <a:srgbClr val="10DBF0"/>
    <a:srgbClr val="00823B"/>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72" autoAdjust="0"/>
    <p:restoredTop sz="74686" autoAdjust="0"/>
  </p:normalViewPr>
  <p:slideViewPr>
    <p:cSldViewPr>
      <p:cViewPr varScale="1">
        <p:scale>
          <a:sx n="55" d="100"/>
          <a:sy n="55" d="100"/>
        </p:scale>
        <p:origin x="1434" y="66"/>
      </p:cViewPr>
      <p:guideLst>
        <p:guide orient="horz" pos="2160"/>
        <p:guide pos="3840"/>
      </p:guideLst>
    </p:cSldViewPr>
  </p:slideViewPr>
  <p:outlineViewPr>
    <p:cViewPr>
      <p:scale>
        <a:sx n="66" d="100"/>
        <a:sy n="66" d="100"/>
      </p:scale>
      <p:origin x="0" y="0"/>
    </p:cViewPr>
  </p:outlineViewPr>
  <p:notesTextViewPr>
    <p:cViewPr>
      <p:scale>
        <a:sx n="3" d="2"/>
        <a:sy n="3" d="2"/>
      </p:scale>
      <p:origin x="0" y="0"/>
    </p:cViewPr>
  </p:notesTextViewPr>
  <p:sorterViewPr>
    <p:cViewPr>
      <p:scale>
        <a:sx n="100" d="100"/>
        <a:sy n="100" d="100"/>
      </p:scale>
      <p:origin x="0" y="323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8" Type="http://schemas.openxmlformats.org/officeDocument/2006/relationships/customXml" Target="../customXml/item3.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2.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83710E-9B2F-4F50-9F97-D988C308458C}"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9917700F-7910-47FD-B0B4-3CB1599C24EF}">
      <dgm:prSet phldrT="[Text]" custT="1"/>
      <dgm:spPr/>
      <dgm:t>
        <a:bodyPr/>
        <a:lstStyle/>
        <a:p>
          <a:r>
            <a:rPr lang="en-US" sz="2800" b="1" dirty="0">
              <a:latin typeface="Times New Roman" panose="02020603050405020304" pitchFamily="18" charset="0"/>
              <a:cs typeface="Times New Roman" panose="02020603050405020304" pitchFamily="18" charset="0"/>
            </a:rPr>
            <a:t>System of forces</a:t>
          </a:r>
        </a:p>
      </dgm:t>
    </dgm:pt>
    <dgm:pt modelId="{6E40CE74-AA7D-49DD-A608-889418D2CA17}" type="parTrans" cxnId="{CC1525AA-8666-4718-9DB0-5298AA727F81}">
      <dgm:prSet/>
      <dgm:spPr/>
      <dgm:t>
        <a:bodyPr/>
        <a:lstStyle/>
        <a:p>
          <a:endParaRPr lang="en-US" sz="2400">
            <a:latin typeface="Times New Roman" panose="02020603050405020304" pitchFamily="18" charset="0"/>
            <a:cs typeface="Times New Roman" panose="02020603050405020304" pitchFamily="18" charset="0"/>
          </a:endParaRPr>
        </a:p>
      </dgm:t>
    </dgm:pt>
    <dgm:pt modelId="{4069C938-4EC2-46BE-8DF8-4A9C7E9E47A0}" type="sibTrans" cxnId="{CC1525AA-8666-4718-9DB0-5298AA727F81}">
      <dgm:prSet/>
      <dgm:spPr/>
      <dgm:t>
        <a:bodyPr/>
        <a:lstStyle/>
        <a:p>
          <a:endParaRPr lang="en-US" sz="2400">
            <a:latin typeface="Times New Roman" panose="02020603050405020304" pitchFamily="18" charset="0"/>
            <a:cs typeface="Times New Roman" panose="02020603050405020304" pitchFamily="18" charset="0"/>
          </a:endParaRPr>
        </a:p>
      </dgm:t>
    </dgm:pt>
    <dgm:pt modelId="{A7FFB391-9A84-4B2C-9210-281FA50883A8}">
      <dgm:prSet phldrT="[Text]" custT="1"/>
      <dgm:spPr/>
      <dgm:t>
        <a:bodyPr/>
        <a:lstStyle/>
        <a:p>
          <a:r>
            <a:rPr lang="en-US" sz="2000" b="1" dirty="0">
              <a:latin typeface="Times New Roman" panose="02020603050405020304" pitchFamily="18" charset="0"/>
              <a:cs typeface="Times New Roman" panose="02020603050405020304" pitchFamily="18" charset="0"/>
            </a:rPr>
            <a:t>Collinear forces</a:t>
          </a:r>
        </a:p>
      </dgm:t>
    </dgm:pt>
    <dgm:pt modelId="{F9A4A181-9D71-43B9-8798-6B537F17A8C9}" type="parTrans" cxnId="{4BE59DCB-0E6F-48E3-BD4F-2CDAE2F7A684}">
      <dgm:prSet/>
      <dgm:spPr/>
      <dgm:t>
        <a:bodyPr/>
        <a:lstStyle/>
        <a:p>
          <a:endParaRPr lang="en-US" sz="2400">
            <a:latin typeface="Times New Roman" panose="02020603050405020304" pitchFamily="18" charset="0"/>
            <a:cs typeface="Times New Roman" panose="02020603050405020304" pitchFamily="18" charset="0"/>
          </a:endParaRPr>
        </a:p>
      </dgm:t>
    </dgm:pt>
    <dgm:pt modelId="{EFF996D2-EB0E-408E-8C34-D46926491A2F}" type="sibTrans" cxnId="{4BE59DCB-0E6F-48E3-BD4F-2CDAE2F7A684}">
      <dgm:prSet/>
      <dgm:spPr/>
      <dgm:t>
        <a:bodyPr/>
        <a:lstStyle/>
        <a:p>
          <a:endParaRPr lang="en-US" sz="2400">
            <a:latin typeface="Times New Roman" panose="02020603050405020304" pitchFamily="18" charset="0"/>
            <a:cs typeface="Times New Roman" panose="02020603050405020304" pitchFamily="18" charset="0"/>
          </a:endParaRPr>
        </a:p>
      </dgm:t>
    </dgm:pt>
    <dgm:pt modelId="{3CC4F821-D830-46B7-A215-7990ECB1F156}">
      <dgm:prSet phldrT="[Text]" custT="1"/>
      <dgm:spPr/>
      <dgm:t>
        <a:bodyPr/>
        <a:lstStyle/>
        <a:p>
          <a:r>
            <a:rPr lang="en-US" sz="2000" b="1" dirty="0">
              <a:latin typeface="Times New Roman" panose="02020603050405020304" pitchFamily="18" charset="0"/>
              <a:cs typeface="Times New Roman" panose="02020603050405020304" pitchFamily="18" charset="0"/>
            </a:rPr>
            <a:t>Coplanar forces</a:t>
          </a:r>
        </a:p>
      </dgm:t>
    </dgm:pt>
    <dgm:pt modelId="{AD091F1F-9F9F-49D7-ABED-B95C084693C4}" type="parTrans" cxnId="{37A1BE79-794E-4736-8B9F-6E792CFBDC52}">
      <dgm:prSet/>
      <dgm:spPr/>
      <dgm:t>
        <a:bodyPr/>
        <a:lstStyle/>
        <a:p>
          <a:endParaRPr lang="en-US" sz="2400">
            <a:latin typeface="Times New Roman" panose="02020603050405020304" pitchFamily="18" charset="0"/>
            <a:cs typeface="Times New Roman" panose="02020603050405020304" pitchFamily="18" charset="0"/>
          </a:endParaRPr>
        </a:p>
      </dgm:t>
    </dgm:pt>
    <dgm:pt modelId="{5AB399E1-79F5-4C4D-8EEE-4E5A0089EED6}" type="sibTrans" cxnId="{37A1BE79-794E-4736-8B9F-6E792CFBDC52}">
      <dgm:prSet/>
      <dgm:spPr/>
      <dgm:t>
        <a:bodyPr/>
        <a:lstStyle/>
        <a:p>
          <a:endParaRPr lang="en-US" sz="2400">
            <a:latin typeface="Times New Roman" panose="02020603050405020304" pitchFamily="18" charset="0"/>
            <a:cs typeface="Times New Roman" panose="02020603050405020304" pitchFamily="18" charset="0"/>
          </a:endParaRPr>
        </a:p>
      </dgm:t>
    </dgm:pt>
    <dgm:pt modelId="{CDF9B3E8-9D6D-4BD3-B3A0-611374488A31}">
      <dgm:prSet phldrT="[Text]" custT="1"/>
      <dgm:spPr/>
      <dgm:t>
        <a:bodyPr/>
        <a:lstStyle/>
        <a:p>
          <a:r>
            <a:rPr lang="en-US" sz="2000" b="1" dirty="0">
              <a:latin typeface="Times New Roman" panose="02020603050405020304" pitchFamily="18" charset="0"/>
              <a:cs typeface="Times New Roman" panose="02020603050405020304" pitchFamily="18" charset="0"/>
            </a:rPr>
            <a:t>Non coplanar forces</a:t>
          </a:r>
        </a:p>
      </dgm:t>
    </dgm:pt>
    <dgm:pt modelId="{80140730-9AE8-45C5-9652-E61CD0287BB9}" type="parTrans" cxnId="{ECDA21EC-F2BB-4137-8028-A6A1ED6EB805}">
      <dgm:prSet/>
      <dgm:spPr/>
      <dgm:t>
        <a:bodyPr/>
        <a:lstStyle/>
        <a:p>
          <a:endParaRPr lang="en-US" sz="2400">
            <a:latin typeface="Times New Roman" panose="02020603050405020304" pitchFamily="18" charset="0"/>
            <a:cs typeface="Times New Roman" panose="02020603050405020304" pitchFamily="18" charset="0"/>
          </a:endParaRPr>
        </a:p>
      </dgm:t>
    </dgm:pt>
    <dgm:pt modelId="{42F531D5-1BC6-45CE-9399-20028054BA8F}" type="sibTrans" cxnId="{ECDA21EC-F2BB-4137-8028-A6A1ED6EB805}">
      <dgm:prSet/>
      <dgm:spPr/>
      <dgm:t>
        <a:bodyPr/>
        <a:lstStyle/>
        <a:p>
          <a:endParaRPr lang="en-US" sz="2400">
            <a:latin typeface="Times New Roman" panose="02020603050405020304" pitchFamily="18" charset="0"/>
            <a:cs typeface="Times New Roman" panose="02020603050405020304" pitchFamily="18" charset="0"/>
          </a:endParaRPr>
        </a:p>
      </dgm:t>
    </dgm:pt>
    <dgm:pt modelId="{FA8006F1-8D7E-4FDE-A61A-765D5F04B0BF}">
      <dgm:prSet custT="1"/>
      <dgm:spPr/>
      <dgm:t>
        <a:bodyPr/>
        <a:lstStyle/>
        <a:p>
          <a:r>
            <a:rPr lang="en-US" sz="2000" b="1" dirty="0">
              <a:latin typeface="Times New Roman" panose="02020603050405020304" pitchFamily="18" charset="0"/>
              <a:cs typeface="Times New Roman" panose="02020603050405020304" pitchFamily="18" charset="0"/>
            </a:rPr>
            <a:t>Concurrent forces</a:t>
          </a:r>
        </a:p>
      </dgm:t>
    </dgm:pt>
    <dgm:pt modelId="{7D9AB3AE-EC9F-46CA-9E43-E3C15E1C54D4}" type="parTrans" cxnId="{964E1EB2-3C2B-4DF3-A4A4-BEDADB5EB2FE}">
      <dgm:prSet/>
      <dgm:spPr/>
      <dgm:t>
        <a:bodyPr/>
        <a:lstStyle/>
        <a:p>
          <a:endParaRPr lang="en-US" sz="2400">
            <a:latin typeface="Times New Roman" panose="02020603050405020304" pitchFamily="18" charset="0"/>
            <a:cs typeface="Times New Roman" panose="02020603050405020304" pitchFamily="18" charset="0"/>
          </a:endParaRPr>
        </a:p>
      </dgm:t>
    </dgm:pt>
    <dgm:pt modelId="{3A4016DA-5EF7-45E8-894D-C49BA74EF9D5}" type="sibTrans" cxnId="{964E1EB2-3C2B-4DF3-A4A4-BEDADB5EB2FE}">
      <dgm:prSet/>
      <dgm:spPr/>
      <dgm:t>
        <a:bodyPr/>
        <a:lstStyle/>
        <a:p>
          <a:endParaRPr lang="en-US" sz="2400">
            <a:latin typeface="Times New Roman" panose="02020603050405020304" pitchFamily="18" charset="0"/>
            <a:cs typeface="Times New Roman" panose="02020603050405020304" pitchFamily="18" charset="0"/>
          </a:endParaRPr>
        </a:p>
      </dgm:t>
    </dgm:pt>
    <dgm:pt modelId="{720D4AEC-DCC7-47B6-8025-394F6699567C}">
      <dgm:prSet custT="1"/>
      <dgm:spPr/>
      <dgm:t>
        <a:bodyPr/>
        <a:lstStyle/>
        <a:p>
          <a:r>
            <a:rPr lang="en-US" sz="2000" b="1" dirty="0">
              <a:latin typeface="Times New Roman" panose="02020603050405020304" pitchFamily="18" charset="0"/>
              <a:cs typeface="Times New Roman" panose="02020603050405020304" pitchFamily="18" charset="0"/>
            </a:rPr>
            <a:t>Non concurrent forces</a:t>
          </a:r>
        </a:p>
      </dgm:t>
    </dgm:pt>
    <dgm:pt modelId="{1D94B918-AE25-4E93-94D9-9E2BD5A12A6B}" type="parTrans" cxnId="{6A0AB555-8030-4F39-87A7-1DF413D1CECF}">
      <dgm:prSet/>
      <dgm:spPr/>
      <dgm:t>
        <a:bodyPr/>
        <a:lstStyle/>
        <a:p>
          <a:endParaRPr lang="en-US" sz="2400">
            <a:latin typeface="Times New Roman" panose="02020603050405020304" pitchFamily="18" charset="0"/>
            <a:cs typeface="Times New Roman" panose="02020603050405020304" pitchFamily="18" charset="0"/>
          </a:endParaRPr>
        </a:p>
      </dgm:t>
    </dgm:pt>
    <dgm:pt modelId="{7DAE7EFD-0E7B-4A16-9629-F75FCFB16F85}" type="sibTrans" cxnId="{6A0AB555-8030-4F39-87A7-1DF413D1CECF}">
      <dgm:prSet/>
      <dgm:spPr/>
      <dgm:t>
        <a:bodyPr/>
        <a:lstStyle/>
        <a:p>
          <a:endParaRPr lang="en-US" sz="2400">
            <a:latin typeface="Times New Roman" panose="02020603050405020304" pitchFamily="18" charset="0"/>
            <a:cs typeface="Times New Roman" panose="02020603050405020304" pitchFamily="18" charset="0"/>
          </a:endParaRPr>
        </a:p>
      </dgm:t>
    </dgm:pt>
    <dgm:pt modelId="{D0D925E6-DBC0-4786-BB17-76936D0010A2}">
      <dgm:prSet custT="1"/>
      <dgm:spPr/>
      <dgm:t>
        <a:bodyPr/>
        <a:lstStyle/>
        <a:p>
          <a:r>
            <a:rPr lang="en-US" sz="2000" b="1" dirty="0">
              <a:latin typeface="Times New Roman" panose="02020603050405020304" pitchFamily="18" charset="0"/>
              <a:cs typeface="Times New Roman" panose="02020603050405020304" pitchFamily="18" charset="0"/>
            </a:rPr>
            <a:t>Non concurrent forces</a:t>
          </a:r>
        </a:p>
      </dgm:t>
    </dgm:pt>
    <dgm:pt modelId="{FC13D210-B5F4-4E98-985C-9C2F6A092B4F}" type="parTrans" cxnId="{96016BEB-A4AE-4753-A1E9-DC5C45EAE589}">
      <dgm:prSet/>
      <dgm:spPr/>
      <dgm:t>
        <a:bodyPr/>
        <a:lstStyle/>
        <a:p>
          <a:endParaRPr lang="en-US" sz="2400">
            <a:latin typeface="Times New Roman" panose="02020603050405020304" pitchFamily="18" charset="0"/>
            <a:cs typeface="Times New Roman" panose="02020603050405020304" pitchFamily="18" charset="0"/>
          </a:endParaRPr>
        </a:p>
      </dgm:t>
    </dgm:pt>
    <dgm:pt modelId="{CF47684B-0A90-4A93-9783-8DF8F9D8EB27}" type="sibTrans" cxnId="{96016BEB-A4AE-4753-A1E9-DC5C45EAE589}">
      <dgm:prSet/>
      <dgm:spPr/>
      <dgm:t>
        <a:bodyPr/>
        <a:lstStyle/>
        <a:p>
          <a:endParaRPr lang="en-US" sz="2400">
            <a:latin typeface="Times New Roman" panose="02020603050405020304" pitchFamily="18" charset="0"/>
            <a:cs typeface="Times New Roman" panose="02020603050405020304" pitchFamily="18" charset="0"/>
          </a:endParaRPr>
        </a:p>
      </dgm:t>
    </dgm:pt>
    <dgm:pt modelId="{CB9ADDA8-14D6-4B4D-A321-B5BF6F440B0C}">
      <dgm:prSet custT="1"/>
      <dgm:spPr/>
      <dgm:t>
        <a:bodyPr/>
        <a:lstStyle/>
        <a:p>
          <a:r>
            <a:rPr lang="en-US" sz="2000" b="1" dirty="0">
              <a:latin typeface="Times New Roman" panose="02020603050405020304" pitchFamily="18" charset="0"/>
              <a:cs typeface="Times New Roman" panose="02020603050405020304" pitchFamily="18" charset="0"/>
            </a:rPr>
            <a:t>Concurrent forces</a:t>
          </a:r>
        </a:p>
      </dgm:t>
    </dgm:pt>
    <dgm:pt modelId="{609A7BE3-7458-4B1D-8DAC-C7098C1B1695}" type="parTrans" cxnId="{905CC639-28A7-4081-8954-D8D222718C8C}">
      <dgm:prSet/>
      <dgm:spPr/>
      <dgm:t>
        <a:bodyPr/>
        <a:lstStyle/>
        <a:p>
          <a:endParaRPr lang="en-US" sz="2400">
            <a:latin typeface="Times New Roman" panose="02020603050405020304" pitchFamily="18" charset="0"/>
            <a:cs typeface="Times New Roman" panose="02020603050405020304" pitchFamily="18" charset="0"/>
          </a:endParaRPr>
        </a:p>
      </dgm:t>
    </dgm:pt>
    <dgm:pt modelId="{177BE0AE-4583-44A1-93D4-3060E236AFA5}" type="sibTrans" cxnId="{905CC639-28A7-4081-8954-D8D222718C8C}">
      <dgm:prSet/>
      <dgm:spPr/>
      <dgm:t>
        <a:bodyPr/>
        <a:lstStyle/>
        <a:p>
          <a:endParaRPr lang="en-US" sz="2400">
            <a:latin typeface="Times New Roman" panose="02020603050405020304" pitchFamily="18" charset="0"/>
            <a:cs typeface="Times New Roman" panose="02020603050405020304" pitchFamily="18" charset="0"/>
          </a:endParaRPr>
        </a:p>
      </dgm:t>
    </dgm:pt>
    <dgm:pt modelId="{2A6245F0-2B60-40D6-9917-61A0AD67E50F}" type="asst">
      <dgm:prSet custT="1"/>
      <dgm:spPr/>
      <dgm:t>
        <a:bodyPr/>
        <a:lstStyle/>
        <a:p>
          <a:r>
            <a:rPr lang="en-US" sz="2000" b="1" dirty="0">
              <a:latin typeface="Times New Roman" panose="02020603050405020304" pitchFamily="18" charset="0"/>
              <a:cs typeface="Times New Roman" panose="02020603050405020304" pitchFamily="18" charset="0"/>
            </a:rPr>
            <a:t>Like parallel forces</a:t>
          </a:r>
          <a:endParaRPr lang="en-US" sz="2000" dirty="0">
            <a:latin typeface="Times New Roman" panose="02020603050405020304" pitchFamily="18" charset="0"/>
            <a:cs typeface="Times New Roman" panose="02020603050405020304" pitchFamily="18" charset="0"/>
          </a:endParaRPr>
        </a:p>
      </dgm:t>
    </dgm:pt>
    <dgm:pt modelId="{3E230C35-1A00-442E-A5DE-7EABF49E19C7}" type="parTrans" cxnId="{05AE6D68-8384-49FF-8169-136795676606}">
      <dgm:prSet/>
      <dgm:spPr/>
      <dgm:t>
        <a:bodyPr/>
        <a:lstStyle/>
        <a:p>
          <a:endParaRPr lang="en-US" sz="2400">
            <a:latin typeface="Times New Roman" panose="02020603050405020304" pitchFamily="18" charset="0"/>
            <a:cs typeface="Times New Roman" panose="02020603050405020304" pitchFamily="18" charset="0"/>
          </a:endParaRPr>
        </a:p>
      </dgm:t>
    </dgm:pt>
    <dgm:pt modelId="{AF3B1E12-05C3-4CA4-89BE-A52BD9BC0AD7}" type="sibTrans" cxnId="{05AE6D68-8384-49FF-8169-136795676606}">
      <dgm:prSet/>
      <dgm:spPr/>
      <dgm:t>
        <a:bodyPr/>
        <a:lstStyle/>
        <a:p>
          <a:endParaRPr lang="en-US" sz="2400">
            <a:latin typeface="Times New Roman" panose="02020603050405020304" pitchFamily="18" charset="0"/>
            <a:cs typeface="Times New Roman" panose="02020603050405020304" pitchFamily="18" charset="0"/>
          </a:endParaRPr>
        </a:p>
      </dgm:t>
    </dgm:pt>
    <dgm:pt modelId="{18BA2FDA-25E8-472F-80EE-40130938364F}" type="asst">
      <dgm:prSet custT="1"/>
      <dgm:spPr/>
      <dgm:t>
        <a:bodyPr/>
        <a:lstStyle/>
        <a:p>
          <a:r>
            <a:rPr lang="en-US" sz="2000" b="1" dirty="0">
              <a:latin typeface="Times New Roman" panose="02020603050405020304" pitchFamily="18" charset="0"/>
              <a:cs typeface="Times New Roman" panose="02020603050405020304" pitchFamily="18" charset="0"/>
            </a:rPr>
            <a:t>Unlike parallel forces</a:t>
          </a:r>
          <a:endParaRPr lang="en-US" sz="2000" dirty="0">
            <a:latin typeface="Times New Roman" panose="02020603050405020304" pitchFamily="18" charset="0"/>
            <a:cs typeface="Times New Roman" panose="02020603050405020304" pitchFamily="18" charset="0"/>
          </a:endParaRPr>
        </a:p>
      </dgm:t>
    </dgm:pt>
    <dgm:pt modelId="{D20B5E08-0B8C-4914-A863-4D58EC7A598B}" type="parTrans" cxnId="{8D362383-2075-4726-B97E-EA6247CCB629}">
      <dgm:prSet/>
      <dgm:spPr/>
      <dgm:t>
        <a:bodyPr/>
        <a:lstStyle/>
        <a:p>
          <a:endParaRPr lang="en-US" sz="2400">
            <a:latin typeface="Times New Roman" panose="02020603050405020304" pitchFamily="18" charset="0"/>
            <a:cs typeface="Times New Roman" panose="02020603050405020304" pitchFamily="18" charset="0"/>
          </a:endParaRPr>
        </a:p>
      </dgm:t>
    </dgm:pt>
    <dgm:pt modelId="{B8DAE19D-A348-4916-8397-F33DBD4D10CF}" type="sibTrans" cxnId="{8D362383-2075-4726-B97E-EA6247CCB629}">
      <dgm:prSet/>
      <dgm:spPr/>
      <dgm:t>
        <a:bodyPr/>
        <a:lstStyle/>
        <a:p>
          <a:endParaRPr lang="en-US" sz="2400">
            <a:latin typeface="Times New Roman" panose="02020603050405020304" pitchFamily="18" charset="0"/>
            <a:cs typeface="Times New Roman" panose="02020603050405020304" pitchFamily="18" charset="0"/>
          </a:endParaRPr>
        </a:p>
      </dgm:t>
    </dgm:pt>
    <dgm:pt modelId="{5A93D97E-CBE0-4A4B-B305-45F61154C18C}" type="asst">
      <dgm:prSet custT="1"/>
      <dgm:spPr/>
      <dgm:t>
        <a:bodyPr/>
        <a:lstStyle/>
        <a:p>
          <a:r>
            <a:rPr lang="en-US" sz="2000" b="1" dirty="0">
              <a:latin typeface="Times New Roman" panose="02020603050405020304" pitchFamily="18" charset="0"/>
              <a:cs typeface="Times New Roman" panose="02020603050405020304" pitchFamily="18" charset="0"/>
            </a:rPr>
            <a:t>Like parallel forces</a:t>
          </a:r>
          <a:endParaRPr lang="en-US" sz="2000" dirty="0">
            <a:latin typeface="Times New Roman" panose="02020603050405020304" pitchFamily="18" charset="0"/>
            <a:cs typeface="Times New Roman" panose="02020603050405020304" pitchFamily="18" charset="0"/>
          </a:endParaRPr>
        </a:p>
      </dgm:t>
    </dgm:pt>
    <dgm:pt modelId="{F2770763-BE81-484F-BFCE-A7F74364B0E1}" type="parTrans" cxnId="{25985401-A931-47C6-8307-7CBBB9B09E19}">
      <dgm:prSet/>
      <dgm:spPr/>
      <dgm:t>
        <a:bodyPr/>
        <a:lstStyle/>
        <a:p>
          <a:endParaRPr lang="en-US" sz="2400">
            <a:latin typeface="Times New Roman" panose="02020603050405020304" pitchFamily="18" charset="0"/>
            <a:cs typeface="Times New Roman" panose="02020603050405020304" pitchFamily="18" charset="0"/>
          </a:endParaRPr>
        </a:p>
      </dgm:t>
    </dgm:pt>
    <dgm:pt modelId="{66C22D25-F831-44D6-9448-25847E059825}" type="sibTrans" cxnId="{25985401-A931-47C6-8307-7CBBB9B09E19}">
      <dgm:prSet/>
      <dgm:spPr/>
      <dgm:t>
        <a:bodyPr/>
        <a:lstStyle/>
        <a:p>
          <a:endParaRPr lang="en-US" sz="2400">
            <a:latin typeface="Times New Roman" panose="02020603050405020304" pitchFamily="18" charset="0"/>
            <a:cs typeface="Times New Roman" panose="02020603050405020304" pitchFamily="18" charset="0"/>
          </a:endParaRPr>
        </a:p>
      </dgm:t>
    </dgm:pt>
    <dgm:pt modelId="{7EF48E2B-AB6E-48B4-A971-43A20F68BA70}" type="asst">
      <dgm:prSet custT="1"/>
      <dgm:spPr/>
      <dgm:t>
        <a:bodyPr/>
        <a:lstStyle/>
        <a:p>
          <a:r>
            <a:rPr lang="en-US" sz="2000" b="1" dirty="0">
              <a:latin typeface="Times New Roman" panose="02020603050405020304" pitchFamily="18" charset="0"/>
              <a:cs typeface="Times New Roman" panose="02020603050405020304" pitchFamily="18" charset="0"/>
            </a:rPr>
            <a:t>Unlike parallel forces</a:t>
          </a:r>
          <a:endParaRPr lang="en-US" sz="2000" dirty="0">
            <a:latin typeface="Times New Roman" panose="02020603050405020304" pitchFamily="18" charset="0"/>
            <a:cs typeface="Times New Roman" panose="02020603050405020304" pitchFamily="18" charset="0"/>
          </a:endParaRPr>
        </a:p>
      </dgm:t>
    </dgm:pt>
    <dgm:pt modelId="{22FB16FF-8AC1-427F-906A-ACCF569D2ABA}" type="parTrans" cxnId="{B6FCD4FF-598E-44CE-8C94-983CC73BE1B1}">
      <dgm:prSet/>
      <dgm:spPr/>
      <dgm:t>
        <a:bodyPr/>
        <a:lstStyle/>
        <a:p>
          <a:endParaRPr lang="en-US" sz="2400">
            <a:latin typeface="Times New Roman" panose="02020603050405020304" pitchFamily="18" charset="0"/>
            <a:cs typeface="Times New Roman" panose="02020603050405020304" pitchFamily="18" charset="0"/>
          </a:endParaRPr>
        </a:p>
      </dgm:t>
    </dgm:pt>
    <dgm:pt modelId="{9647F28A-8FD4-41D0-8789-DEE95087F020}" type="sibTrans" cxnId="{B6FCD4FF-598E-44CE-8C94-983CC73BE1B1}">
      <dgm:prSet/>
      <dgm:spPr/>
      <dgm:t>
        <a:bodyPr/>
        <a:lstStyle/>
        <a:p>
          <a:endParaRPr lang="en-US" sz="2400">
            <a:latin typeface="Times New Roman" panose="02020603050405020304" pitchFamily="18" charset="0"/>
            <a:cs typeface="Times New Roman" panose="02020603050405020304" pitchFamily="18" charset="0"/>
          </a:endParaRPr>
        </a:p>
      </dgm:t>
    </dgm:pt>
    <dgm:pt modelId="{74E6ED5A-3F58-4BBE-A06B-4FC14B56CB91}" type="pres">
      <dgm:prSet presAssocID="{9883710E-9B2F-4F50-9F97-D988C308458C}" presName="hierChild1" presStyleCnt="0">
        <dgm:presLayoutVars>
          <dgm:orgChart val="1"/>
          <dgm:chPref val="1"/>
          <dgm:dir/>
          <dgm:animOne val="branch"/>
          <dgm:animLvl val="lvl"/>
          <dgm:resizeHandles/>
        </dgm:presLayoutVars>
      </dgm:prSet>
      <dgm:spPr/>
      <dgm:t>
        <a:bodyPr/>
        <a:lstStyle/>
        <a:p>
          <a:endParaRPr lang="en-US"/>
        </a:p>
      </dgm:t>
    </dgm:pt>
    <dgm:pt modelId="{3CF26C61-6AE6-46EA-93CF-59695CCA2416}" type="pres">
      <dgm:prSet presAssocID="{9917700F-7910-47FD-B0B4-3CB1599C24EF}" presName="hierRoot1" presStyleCnt="0">
        <dgm:presLayoutVars>
          <dgm:hierBranch val="init"/>
        </dgm:presLayoutVars>
      </dgm:prSet>
      <dgm:spPr/>
    </dgm:pt>
    <dgm:pt modelId="{CB8DD180-D00C-4555-8AF5-A42B51189176}" type="pres">
      <dgm:prSet presAssocID="{9917700F-7910-47FD-B0B4-3CB1599C24EF}" presName="rootComposite1" presStyleCnt="0"/>
      <dgm:spPr/>
    </dgm:pt>
    <dgm:pt modelId="{3842E81F-E563-4C93-87F5-6207E71CD288}" type="pres">
      <dgm:prSet presAssocID="{9917700F-7910-47FD-B0B4-3CB1599C24EF}" presName="rootText1" presStyleLbl="node0" presStyleIdx="0" presStyleCnt="1" custScaleX="167518" custScaleY="114637">
        <dgm:presLayoutVars>
          <dgm:chPref val="3"/>
        </dgm:presLayoutVars>
      </dgm:prSet>
      <dgm:spPr/>
      <dgm:t>
        <a:bodyPr/>
        <a:lstStyle/>
        <a:p>
          <a:endParaRPr lang="en-US"/>
        </a:p>
      </dgm:t>
    </dgm:pt>
    <dgm:pt modelId="{233BBFE5-9F97-433A-9264-C63C3BD2463F}" type="pres">
      <dgm:prSet presAssocID="{9917700F-7910-47FD-B0B4-3CB1599C24EF}" presName="rootConnector1" presStyleLbl="node1" presStyleIdx="0" presStyleCnt="0"/>
      <dgm:spPr/>
      <dgm:t>
        <a:bodyPr/>
        <a:lstStyle/>
        <a:p>
          <a:endParaRPr lang="en-US"/>
        </a:p>
      </dgm:t>
    </dgm:pt>
    <dgm:pt modelId="{1305B5F1-3488-4847-852E-D103FD50B455}" type="pres">
      <dgm:prSet presAssocID="{9917700F-7910-47FD-B0B4-3CB1599C24EF}" presName="hierChild2" presStyleCnt="0"/>
      <dgm:spPr/>
    </dgm:pt>
    <dgm:pt modelId="{5AAAE02C-E246-43C9-8288-555670D7D152}" type="pres">
      <dgm:prSet presAssocID="{F9A4A181-9D71-43B9-8798-6B537F17A8C9}" presName="Name37" presStyleLbl="parChTrans1D2" presStyleIdx="0" presStyleCnt="3"/>
      <dgm:spPr/>
      <dgm:t>
        <a:bodyPr/>
        <a:lstStyle/>
        <a:p>
          <a:endParaRPr lang="en-US"/>
        </a:p>
      </dgm:t>
    </dgm:pt>
    <dgm:pt modelId="{1D8EB1B6-7B19-4305-BDB2-29CEBD04310D}" type="pres">
      <dgm:prSet presAssocID="{A7FFB391-9A84-4B2C-9210-281FA50883A8}" presName="hierRoot2" presStyleCnt="0">
        <dgm:presLayoutVars>
          <dgm:hierBranch val="init"/>
        </dgm:presLayoutVars>
      </dgm:prSet>
      <dgm:spPr/>
    </dgm:pt>
    <dgm:pt modelId="{C6D039C4-77D1-44FF-9199-013B46A84A0A}" type="pres">
      <dgm:prSet presAssocID="{A7FFB391-9A84-4B2C-9210-281FA50883A8}" presName="rootComposite" presStyleCnt="0"/>
      <dgm:spPr/>
    </dgm:pt>
    <dgm:pt modelId="{B44C0656-753C-47A7-8CC7-3BD7B437286F}" type="pres">
      <dgm:prSet presAssocID="{A7FFB391-9A84-4B2C-9210-281FA50883A8}" presName="rootText" presStyleLbl="node2" presStyleIdx="0" presStyleCnt="3" custScaleX="106294">
        <dgm:presLayoutVars>
          <dgm:chPref val="3"/>
        </dgm:presLayoutVars>
      </dgm:prSet>
      <dgm:spPr/>
      <dgm:t>
        <a:bodyPr/>
        <a:lstStyle/>
        <a:p>
          <a:endParaRPr lang="en-US"/>
        </a:p>
      </dgm:t>
    </dgm:pt>
    <dgm:pt modelId="{B4C20138-0A31-411F-A002-E6DFDF3671A9}" type="pres">
      <dgm:prSet presAssocID="{A7FFB391-9A84-4B2C-9210-281FA50883A8}" presName="rootConnector" presStyleLbl="node2" presStyleIdx="0" presStyleCnt="3"/>
      <dgm:spPr/>
      <dgm:t>
        <a:bodyPr/>
        <a:lstStyle/>
        <a:p>
          <a:endParaRPr lang="en-US"/>
        </a:p>
      </dgm:t>
    </dgm:pt>
    <dgm:pt modelId="{DBA70C9E-A703-418F-9F70-74CC1D5501B3}" type="pres">
      <dgm:prSet presAssocID="{A7FFB391-9A84-4B2C-9210-281FA50883A8}" presName="hierChild4" presStyleCnt="0"/>
      <dgm:spPr/>
    </dgm:pt>
    <dgm:pt modelId="{D2D53762-0DC9-42BF-B177-FAA30DA1575F}" type="pres">
      <dgm:prSet presAssocID="{A7FFB391-9A84-4B2C-9210-281FA50883A8}" presName="hierChild5" presStyleCnt="0"/>
      <dgm:spPr/>
    </dgm:pt>
    <dgm:pt modelId="{0C296590-9C48-4593-BA7F-3F5C25DA086C}" type="pres">
      <dgm:prSet presAssocID="{AD091F1F-9F9F-49D7-ABED-B95C084693C4}" presName="Name37" presStyleLbl="parChTrans1D2" presStyleIdx="1" presStyleCnt="3"/>
      <dgm:spPr/>
      <dgm:t>
        <a:bodyPr/>
        <a:lstStyle/>
        <a:p>
          <a:endParaRPr lang="en-US"/>
        </a:p>
      </dgm:t>
    </dgm:pt>
    <dgm:pt modelId="{7273CFE5-9BAD-4032-969C-A35A1521DFD6}" type="pres">
      <dgm:prSet presAssocID="{3CC4F821-D830-46B7-A215-7990ECB1F156}" presName="hierRoot2" presStyleCnt="0">
        <dgm:presLayoutVars>
          <dgm:hierBranch val="init"/>
        </dgm:presLayoutVars>
      </dgm:prSet>
      <dgm:spPr/>
    </dgm:pt>
    <dgm:pt modelId="{DC1CEAB0-BA80-4C2B-B532-B6091C67113D}" type="pres">
      <dgm:prSet presAssocID="{3CC4F821-D830-46B7-A215-7990ECB1F156}" presName="rootComposite" presStyleCnt="0"/>
      <dgm:spPr/>
    </dgm:pt>
    <dgm:pt modelId="{3DD4008C-F2D0-468A-979A-F46A4A872AC0}" type="pres">
      <dgm:prSet presAssocID="{3CC4F821-D830-46B7-A215-7990ECB1F156}" presName="rootText" presStyleLbl="node2" presStyleIdx="1" presStyleCnt="3" custScaleX="108495">
        <dgm:presLayoutVars>
          <dgm:chPref val="3"/>
        </dgm:presLayoutVars>
      </dgm:prSet>
      <dgm:spPr/>
      <dgm:t>
        <a:bodyPr/>
        <a:lstStyle/>
        <a:p>
          <a:endParaRPr lang="en-US"/>
        </a:p>
      </dgm:t>
    </dgm:pt>
    <dgm:pt modelId="{8BF57511-E324-42F8-BDBE-BEDD0F5D9847}" type="pres">
      <dgm:prSet presAssocID="{3CC4F821-D830-46B7-A215-7990ECB1F156}" presName="rootConnector" presStyleLbl="node2" presStyleIdx="1" presStyleCnt="3"/>
      <dgm:spPr/>
      <dgm:t>
        <a:bodyPr/>
        <a:lstStyle/>
        <a:p>
          <a:endParaRPr lang="en-US"/>
        </a:p>
      </dgm:t>
    </dgm:pt>
    <dgm:pt modelId="{3CEB9352-ADBA-49FF-BD8A-C2CF518CE26E}" type="pres">
      <dgm:prSet presAssocID="{3CC4F821-D830-46B7-A215-7990ECB1F156}" presName="hierChild4" presStyleCnt="0"/>
      <dgm:spPr/>
    </dgm:pt>
    <dgm:pt modelId="{B8CC7AF1-9882-4AEC-A410-ABDF428B76E2}" type="pres">
      <dgm:prSet presAssocID="{7D9AB3AE-EC9F-46CA-9E43-E3C15E1C54D4}" presName="Name37" presStyleLbl="parChTrans1D3" presStyleIdx="0" presStyleCnt="4"/>
      <dgm:spPr/>
      <dgm:t>
        <a:bodyPr/>
        <a:lstStyle/>
        <a:p>
          <a:endParaRPr lang="en-US"/>
        </a:p>
      </dgm:t>
    </dgm:pt>
    <dgm:pt modelId="{7A30A1F5-B001-452C-9670-92AB38B33823}" type="pres">
      <dgm:prSet presAssocID="{FA8006F1-8D7E-4FDE-A61A-765D5F04B0BF}" presName="hierRoot2" presStyleCnt="0">
        <dgm:presLayoutVars>
          <dgm:hierBranch val="init"/>
        </dgm:presLayoutVars>
      </dgm:prSet>
      <dgm:spPr/>
    </dgm:pt>
    <dgm:pt modelId="{66758E04-8040-4EC4-AEA2-629DDF1BA8C0}" type="pres">
      <dgm:prSet presAssocID="{FA8006F1-8D7E-4FDE-A61A-765D5F04B0BF}" presName="rootComposite" presStyleCnt="0"/>
      <dgm:spPr/>
    </dgm:pt>
    <dgm:pt modelId="{8F266B8C-16A2-4C35-BBFD-F1792EE11911}" type="pres">
      <dgm:prSet presAssocID="{FA8006F1-8D7E-4FDE-A61A-765D5F04B0BF}" presName="rootText" presStyleLbl="node3" presStyleIdx="0" presStyleCnt="4">
        <dgm:presLayoutVars>
          <dgm:chPref val="3"/>
        </dgm:presLayoutVars>
      </dgm:prSet>
      <dgm:spPr/>
      <dgm:t>
        <a:bodyPr/>
        <a:lstStyle/>
        <a:p>
          <a:endParaRPr lang="en-US"/>
        </a:p>
      </dgm:t>
    </dgm:pt>
    <dgm:pt modelId="{981ED8DA-0F12-475F-858C-52D721F10C24}" type="pres">
      <dgm:prSet presAssocID="{FA8006F1-8D7E-4FDE-A61A-765D5F04B0BF}" presName="rootConnector" presStyleLbl="node3" presStyleIdx="0" presStyleCnt="4"/>
      <dgm:spPr/>
      <dgm:t>
        <a:bodyPr/>
        <a:lstStyle/>
        <a:p>
          <a:endParaRPr lang="en-US"/>
        </a:p>
      </dgm:t>
    </dgm:pt>
    <dgm:pt modelId="{9065DB0B-0D5D-4E45-8A9C-2937EF8411B8}" type="pres">
      <dgm:prSet presAssocID="{FA8006F1-8D7E-4FDE-A61A-765D5F04B0BF}" presName="hierChild4" presStyleCnt="0"/>
      <dgm:spPr/>
    </dgm:pt>
    <dgm:pt modelId="{B8C9CB1A-692B-49C1-A5B0-24E702AAC876}" type="pres">
      <dgm:prSet presAssocID="{FA8006F1-8D7E-4FDE-A61A-765D5F04B0BF}" presName="hierChild5" presStyleCnt="0"/>
      <dgm:spPr/>
    </dgm:pt>
    <dgm:pt modelId="{CED7DE60-8C89-43EB-9D78-82113D6C0CA7}" type="pres">
      <dgm:prSet presAssocID="{FC13D210-B5F4-4E98-985C-9C2F6A092B4F}" presName="Name37" presStyleLbl="parChTrans1D3" presStyleIdx="1" presStyleCnt="4"/>
      <dgm:spPr/>
      <dgm:t>
        <a:bodyPr/>
        <a:lstStyle/>
        <a:p>
          <a:endParaRPr lang="en-US"/>
        </a:p>
      </dgm:t>
    </dgm:pt>
    <dgm:pt modelId="{574498E9-E860-4307-BABC-6E1490646964}" type="pres">
      <dgm:prSet presAssocID="{D0D925E6-DBC0-4786-BB17-76936D0010A2}" presName="hierRoot2" presStyleCnt="0">
        <dgm:presLayoutVars>
          <dgm:hierBranch val="init"/>
        </dgm:presLayoutVars>
      </dgm:prSet>
      <dgm:spPr/>
    </dgm:pt>
    <dgm:pt modelId="{AC17A8DD-BA58-4A32-B603-F95DA9793AA1}" type="pres">
      <dgm:prSet presAssocID="{D0D925E6-DBC0-4786-BB17-76936D0010A2}" presName="rootComposite" presStyleCnt="0"/>
      <dgm:spPr/>
    </dgm:pt>
    <dgm:pt modelId="{5575BCA6-4C92-4C38-AFDC-517E7761C02A}" type="pres">
      <dgm:prSet presAssocID="{D0D925E6-DBC0-4786-BB17-76936D0010A2}" presName="rootText" presStyleLbl="node3" presStyleIdx="1" presStyleCnt="4">
        <dgm:presLayoutVars>
          <dgm:chPref val="3"/>
        </dgm:presLayoutVars>
      </dgm:prSet>
      <dgm:spPr/>
      <dgm:t>
        <a:bodyPr/>
        <a:lstStyle/>
        <a:p>
          <a:endParaRPr lang="en-US"/>
        </a:p>
      </dgm:t>
    </dgm:pt>
    <dgm:pt modelId="{46F4F7E3-2103-406B-9928-CA332DE6C362}" type="pres">
      <dgm:prSet presAssocID="{D0D925E6-DBC0-4786-BB17-76936D0010A2}" presName="rootConnector" presStyleLbl="node3" presStyleIdx="1" presStyleCnt="4"/>
      <dgm:spPr/>
      <dgm:t>
        <a:bodyPr/>
        <a:lstStyle/>
        <a:p>
          <a:endParaRPr lang="en-US"/>
        </a:p>
      </dgm:t>
    </dgm:pt>
    <dgm:pt modelId="{1A25B8C2-A5AE-4722-8C80-F4F2EDADDEFC}" type="pres">
      <dgm:prSet presAssocID="{D0D925E6-DBC0-4786-BB17-76936D0010A2}" presName="hierChild4" presStyleCnt="0"/>
      <dgm:spPr/>
    </dgm:pt>
    <dgm:pt modelId="{AFA52A16-6E5E-46CF-95D2-F7D870F6C8C4}" type="pres">
      <dgm:prSet presAssocID="{D0D925E6-DBC0-4786-BB17-76936D0010A2}" presName="hierChild5" presStyleCnt="0"/>
      <dgm:spPr/>
    </dgm:pt>
    <dgm:pt modelId="{F9850E49-16F2-4A30-B6B7-9C4E62567A90}" type="pres">
      <dgm:prSet presAssocID="{3E230C35-1A00-442E-A5DE-7EABF49E19C7}" presName="Name111" presStyleLbl="parChTrans1D4" presStyleIdx="0" presStyleCnt="4"/>
      <dgm:spPr/>
      <dgm:t>
        <a:bodyPr/>
        <a:lstStyle/>
        <a:p>
          <a:endParaRPr lang="en-US"/>
        </a:p>
      </dgm:t>
    </dgm:pt>
    <dgm:pt modelId="{730D67F6-E362-42C4-986D-6BCFE7EC243E}" type="pres">
      <dgm:prSet presAssocID="{2A6245F0-2B60-40D6-9917-61A0AD67E50F}" presName="hierRoot3" presStyleCnt="0">
        <dgm:presLayoutVars>
          <dgm:hierBranch val="init"/>
        </dgm:presLayoutVars>
      </dgm:prSet>
      <dgm:spPr/>
    </dgm:pt>
    <dgm:pt modelId="{D49F0F2E-764A-4088-A013-CFBA4BAC5600}" type="pres">
      <dgm:prSet presAssocID="{2A6245F0-2B60-40D6-9917-61A0AD67E50F}" presName="rootComposite3" presStyleCnt="0"/>
      <dgm:spPr/>
    </dgm:pt>
    <dgm:pt modelId="{8405ABDF-0631-49A3-B870-426C9261DA0E}" type="pres">
      <dgm:prSet presAssocID="{2A6245F0-2B60-40D6-9917-61A0AD67E50F}" presName="rootText3" presStyleLbl="asst3" presStyleIdx="0" presStyleCnt="4">
        <dgm:presLayoutVars>
          <dgm:chPref val="3"/>
        </dgm:presLayoutVars>
      </dgm:prSet>
      <dgm:spPr/>
      <dgm:t>
        <a:bodyPr/>
        <a:lstStyle/>
        <a:p>
          <a:endParaRPr lang="en-US"/>
        </a:p>
      </dgm:t>
    </dgm:pt>
    <dgm:pt modelId="{8F58409E-05A4-4007-99A0-37A76DF26018}" type="pres">
      <dgm:prSet presAssocID="{2A6245F0-2B60-40D6-9917-61A0AD67E50F}" presName="rootConnector3" presStyleLbl="asst3" presStyleIdx="0" presStyleCnt="4"/>
      <dgm:spPr/>
      <dgm:t>
        <a:bodyPr/>
        <a:lstStyle/>
        <a:p>
          <a:endParaRPr lang="en-US"/>
        </a:p>
      </dgm:t>
    </dgm:pt>
    <dgm:pt modelId="{4CF2C884-8E68-4204-A35A-F64C2BE59F7B}" type="pres">
      <dgm:prSet presAssocID="{2A6245F0-2B60-40D6-9917-61A0AD67E50F}" presName="hierChild6" presStyleCnt="0"/>
      <dgm:spPr/>
    </dgm:pt>
    <dgm:pt modelId="{A06F6B92-D95A-42E8-8811-F3DB43545EB8}" type="pres">
      <dgm:prSet presAssocID="{2A6245F0-2B60-40D6-9917-61A0AD67E50F}" presName="hierChild7" presStyleCnt="0"/>
      <dgm:spPr/>
    </dgm:pt>
    <dgm:pt modelId="{7C6C49A9-28D6-49BE-9E58-4A8F580C79F0}" type="pres">
      <dgm:prSet presAssocID="{D20B5E08-0B8C-4914-A863-4D58EC7A598B}" presName="Name111" presStyleLbl="parChTrans1D4" presStyleIdx="1" presStyleCnt="4"/>
      <dgm:spPr/>
      <dgm:t>
        <a:bodyPr/>
        <a:lstStyle/>
        <a:p>
          <a:endParaRPr lang="en-US"/>
        </a:p>
      </dgm:t>
    </dgm:pt>
    <dgm:pt modelId="{EE33317B-E5BD-4394-8E54-6127C76C0974}" type="pres">
      <dgm:prSet presAssocID="{18BA2FDA-25E8-472F-80EE-40130938364F}" presName="hierRoot3" presStyleCnt="0">
        <dgm:presLayoutVars>
          <dgm:hierBranch val="init"/>
        </dgm:presLayoutVars>
      </dgm:prSet>
      <dgm:spPr/>
    </dgm:pt>
    <dgm:pt modelId="{C7FD067E-54E7-47FF-B0A2-9D173E51A845}" type="pres">
      <dgm:prSet presAssocID="{18BA2FDA-25E8-472F-80EE-40130938364F}" presName="rootComposite3" presStyleCnt="0"/>
      <dgm:spPr/>
    </dgm:pt>
    <dgm:pt modelId="{DF9B8B95-D1BB-4CB1-8D22-FB4111D7BB08}" type="pres">
      <dgm:prSet presAssocID="{18BA2FDA-25E8-472F-80EE-40130938364F}" presName="rootText3" presStyleLbl="asst3" presStyleIdx="1" presStyleCnt="4">
        <dgm:presLayoutVars>
          <dgm:chPref val="3"/>
        </dgm:presLayoutVars>
      </dgm:prSet>
      <dgm:spPr/>
      <dgm:t>
        <a:bodyPr/>
        <a:lstStyle/>
        <a:p>
          <a:endParaRPr lang="en-US"/>
        </a:p>
      </dgm:t>
    </dgm:pt>
    <dgm:pt modelId="{AEA7D0ED-569E-4B30-8087-88C4BECE33D4}" type="pres">
      <dgm:prSet presAssocID="{18BA2FDA-25E8-472F-80EE-40130938364F}" presName="rootConnector3" presStyleLbl="asst3" presStyleIdx="1" presStyleCnt="4"/>
      <dgm:spPr/>
      <dgm:t>
        <a:bodyPr/>
        <a:lstStyle/>
        <a:p>
          <a:endParaRPr lang="en-US"/>
        </a:p>
      </dgm:t>
    </dgm:pt>
    <dgm:pt modelId="{998A46CE-56B1-4AA0-BC6A-2C98A5667C52}" type="pres">
      <dgm:prSet presAssocID="{18BA2FDA-25E8-472F-80EE-40130938364F}" presName="hierChild6" presStyleCnt="0"/>
      <dgm:spPr/>
    </dgm:pt>
    <dgm:pt modelId="{AD6114BD-D7F0-45C5-A4DC-2B2248B2C800}" type="pres">
      <dgm:prSet presAssocID="{18BA2FDA-25E8-472F-80EE-40130938364F}" presName="hierChild7" presStyleCnt="0"/>
      <dgm:spPr/>
    </dgm:pt>
    <dgm:pt modelId="{2CCEC936-65C1-4913-8B79-0F4D90DDD168}" type="pres">
      <dgm:prSet presAssocID="{3CC4F821-D830-46B7-A215-7990ECB1F156}" presName="hierChild5" presStyleCnt="0"/>
      <dgm:spPr/>
    </dgm:pt>
    <dgm:pt modelId="{11013EE8-74A8-4262-A26A-DD5EE01B0673}" type="pres">
      <dgm:prSet presAssocID="{80140730-9AE8-45C5-9652-E61CD0287BB9}" presName="Name37" presStyleLbl="parChTrans1D2" presStyleIdx="2" presStyleCnt="3"/>
      <dgm:spPr/>
      <dgm:t>
        <a:bodyPr/>
        <a:lstStyle/>
        <a:p>
          <a:endParaRPr lang="en-US"/>
        </a:p>
      </dgm:t>
    </dgm:pt>
    <dgm:pt modelId="{75F56F6D-97B6-4F06-8932-1E7E362A8C01}" type="pres">
      <dgm:prSet presAssocID="{CDF9B3E8-9D6D-4BD3-B3A0-611374488A31}" presName="hierRoot2" presStyleCnt="0">
        <dgm:presLayoutVars>
          <dgm:hierBranch val="init"/>
        </dgm:presLayoutVars>
      </dgm:prSet>
      <dgm:spPr/>
    </dgm:pt>
    <dgm:pt modelId="{CDB942C4-5E8A-4543-A2C9-4569F95FD8B3}" type="pres">
      <dgm:prSet presAssocID="{CDF9B3E8-9D6D-4BD3-B3A0-611374488A31}" presName="rootComposite" presStyleCnt="0"/>
      <dgm:spPr/>
    </dgm:pt>
    <dgm:pt modelId="{F007102D-F30F-4A3A-8D02-411A2F2C8A95}" type="pres">
      <dgm:prSet presAssocID="{CDF9B3E8-9D6D-4BD3-B3A0-611374488A31}" presName="rootText" presStyleLbl="node2" presStyleIdx="2" presStyleCnt="3" custScaleX="115092">
        <dgm:presLayoutVars>
          <dgm:chPref val="3"/>
        </dgm:presLayoutVars>
      </dgm:prSet>
      <dgm:spPr/>
      <dgm:t>
        <a:bodyPr/>
        <a:lstStyle/>
        <a:p>
          <a:endParaRPr lang="en-US"/>
        </a:p>
      </dgm:t>
    </dgm:pt>
    <dgm:pt modelId="{CD7294A3-0610-4E57-83BC-8B800A5025AE}" type="pres">
      <dgm:prSet presAssocID="{CDF9B3E8-9D6D-4BD3-B3A0-611374488A31}" presName="rootConnector" presStyleLbl="node2" presStyleIdx="2" presStyleCnt="3"/>
      <dgm:spPr/>
      <dgm:t>
        <a:bodyPr/>
        <a:lstStyle/>
        <a:p>
          <a:endParaRPr lang="en-US"/>
        </a:p>
      </dgm:t>
    </dgm:pt>
    <dgm:pt modelId="{D791D619-DE4D-4863-AA7E-574F4611B1B2}" type="pres">
      <dgm:prSet presAssocID="{CDF9B3E8-9D6D-4BD3-B3A0-611374488A31}" presName="hierChild4" presStyleCnt="0"/>
      <dgm:spPr/>
    </dgm:pt>
    <dgm:pt modelId="{314D4F1B-5547-4842-BEA6-E60990BA127D}" type="pres">
      <dgm:prSet presAssocID="{609A7BE3-7458-4B1D-8DAC-C7098C1B1695}" presName="Name37" presStyleLbl="parChTrans1D3" presStyleIdx="2" presStyleCnt="4"/>
      <dgm:spPr/>
      <dgm:t>
        <a:bodyPr/>
        <a:lstStyle/>
        <a:p>
          <a:endParaRPr lang="en-US"/>
        </a:p>
      </dgm:t>
    </dgm:pt>
    <dgm:pt modelId="{E06FF4D0-19F4-4593-AC95-43F33E4D8C32}" type="pres">
      <dgm:prSet presAssocID="{CB9ADDA8-14D6-4B4D-A321-B5BF6F440B0C}" presName="hierRoot2" presStyleCnt="0">
        <dgm:presLayoutVars>
          <dgm:hierBranch val="init"/>
        </dgm:presLayoutVars>
      </dgm:prSet>
      <dgm:spPr/>
    </dgm:pt>
    <dgm:pt modelId="{CDE17DF7-B287-4A1E-A9FF-4B513F2B983E}" type="pres">
      <dgm:prSet presAssocID="{CB9ADDA8-14D6-4B4D-A321-B5BF6F440B0C}" presName="rootComposite" presStyleCnt="0"/>
      <dgm:spPr/>
    </dgm:pt>
    <dgm:pt modelId="{021C52CA-B0E2-4823-A48E-E95082503350}" type="pres">
      <dgm:prSet presAssocID="{CB9ADDA8-14D6-4B4D-A321-B5BF6F440B0C}" presName="rootText" presStyleLbl="node3" presStyleIdx="2" presStyleCnt="4">
        <dgm:presLayoutVars>
          <dgm:chPref val="3"/>
        </dgm:presLayoutVars>
      </dgm:prSet>
      <dgm:spPr/>
      <dgm:t>
        <a:bodyPr/>
        <a:lstStyle/>
        <a:p>
          <a:endParaRPr lang="en-US"/>
        </a:p>
      </dgm:t>
    </dgm:pt>
    <dgm:pt modelId="{536E4418-8C30-4607-8A2A-A4D7320F201E}" type="pres">
      <dgm:prSet presAssocID="{CB9ADDA8-14D6-4B4D-A321-B5BF6F440B0C}" presName="rootConnector" presStyleLbl="node3" presStyleIdx="2" presStyleCnt="4"/>
      <dgm:spPr/>
      <dgm:t>
        <a:bodyPr/>
        <a:lstStyle/>
        <a:p>
          <a:endParaRPr lang="en-US"/>
        </a:p>
      </dgm:t>
    </dgm:pt>
    <dgm:pt modelId="{B7583AF8-BDCD-41D1-A92E-D10DC4ED6AF3}" type="pres">
      <dgm:prSet presAssocID="{CB9ADDA8-14D6-4B4D-A321-B5BF6F440B0C}" presName="hierChild4" presStyleCnt="0"/>
      <dgm:spPr/>
    </dgm:pt>
    <dgm:pt modelId="{8DA67E69-C393-4569-9816-156078D2C960}" type="pres">
      <dgm:prSet presAssocID="{CB9ADDA8-14D6-4B4D-A321-B5BF6F440B0C}" presName="hierChild5" presStyleCnt="0"/>
      <dgm:spPr/>
    </dgm:pt>
    <dgm:pt modelId="{E425CBF4-D269-4B6F-BDDD-96B69426D6D9}" type="pres">
      <dgm:prSet presAssocID="{1D94B918-AE25-4E93-94D9-9E2BD5A12A6B}" presName="Name37" presStyleLbl="parChTrans1D3" presStyleIdx="3" presStyleCnt="4"/>
      <dgm:spPr/>
      <dgm:t>
        <a:bodyPr/>
        <a:lstStyle/>
        <a:p>
          <a:endParaRPr lang="en-US"/>
        </a:p>
      </dgm:t>
    </dgm:pt>
    <dgm:pt modelId="{3BB32DEB-829D-4811-B60D-139231B93061}" type="pres">
      <dgm:prSet presAssocID="{720D4AEC-DCC7-47B6-8025-394F6699567C}" presName="hierRoot2" presStyleCnt="0">
        <dgm:presLayoutVars>
          <dgm:hierBranch val="init"/>
        </dgm:presLayoutVars>
      </dgm:prSet>
      <dgm:spPr/>
    </dgm:pt>
    <dgm:pt modelId="{4C86465E-B93C-4496-B0F8-12D22A65B198}" type="pres">
      <dgm:prSet presAssocID="{720D4AEC-DCC7-47B6-8025-394F6699567C}" presName="rootComposite" presStyleCnt="0"/>
      <dgm:spPr/>
    </dgm:pt>
    <dgm:pt modelId="{7705B5E7-1840-447C-91D1-FEDE1FFC8734}" type="pres">
      <dgm:prSet presAssocID="{720D4AEC-DCC7-47B6-8025-394F6699567C}" presName="rootText" presStyleLbl="node3" presStyleIdx="3" presStyleCnt="4">
        <dgm:presLayoutVars>
          <dgm:chPref val="3"/>
        </dgm:presLayoutVars>
      </dgm:prSet>
      <dgm:spPr/>
      <dgm:t>
        <a:bodyPr/>
        <a:lstStyle/>
        <a:p>
          <a:endParaRPr lang="en-US"/>
        </a:p>
      </dgm:t>
    </dgm:pt>
    <dgm:pt modelId="{2FDCF094-1D9E-4635-995F-14BC4C25A06E}" type="pres">
      <dgm:prSet presAssocID="{720D4AEC-DCC7-47B6-8025-394F6699567C}" presName="rootConnector" presStyleLbl="node3" presStyleIdx="3" presStyleCnt="4"/>
      <dgm:spPr/>
      <dgm:t>
        <a:bodyPr/>
        <a:lstStyle/>
        <a:p>
          <a:endParaRPr lang="en-US"/>
        </a:p>
      </dgm:t>
    </dgm:pt>
    <dgm:pt modelId="{6E9B7551-AA7A-44A3-A590-06D34F7A9968}" type="pres">
      <dgm:prSet presAssocID="{720D4AEC-DCC7-47B6-8025-394F6699567C}" presName="hierChild4" presStyleCnt="0"/>
      <dgm:spPr/>
    </dgm:pt>
    <dgm:pt modelId="{8B496EA3-E32A-4371-8108-7AC42E007928}" type="pres">
      <dgm:prSet presAssocID="{720D4AEC-DCC7-47B6-8025-394F6699567C}" presName="hierChild5" presStyleCnt="0"/>
      <dgm:spPr/>
    </dgm:pt>
    <dgm:pt modelId="{0FBF0D90-6205-4AFA-8615-6368C7E0DFF7}" type="pres">
      <dgm:prSet presAssocID="{F2770763-BE81-484F-BFCE-A7F74364B0E1}" presName="Name111" presStyleLbl="parChTrans1D4" presStyleIdx="2" presStyleCnt="4"/>
      <dgm:spPr/>
      <dgm:t>
        <a:bodyPr/>
        <a:lstStyle/>
        <a:p>
          <a:endParaRPr lang="en-US"/>
        </a:p>
      </dgm:t>
    </dgm:pt>
    <dgm:pt modelId="{CE42BF8A-52CE-457E-9CDE-E625FB20E3CC}" type="pres">
      <dgm:prSet presAssocID="{5A93D97E-CBE0-4A4B-B305-45F61154C18C}" presName="hierRoot3" presStyleCnt="0">
        <dgm:presLayoutVars>
          <dgm:hierBranch val="init"/>
        </dgm:presLayoutVars>
      </dgm:prSet>
      <dgm:spPr/>
    </dgm:pt>
    <dgm:pt modelId="{BD5AE37E-7768-4D1A-A44F-337B8AC37505}" type="pres">
      <dgm:prSet presAssocID="{5A93D97E-CBE0-4A4B-B305-45F61154C18C}" presName="rootComposite3" presStyleCnt="0"/>
      <dgm:spPr/>
    </dgm:pt>
    <dgm:pt modelId="{DC177203-F2F3-4271-845A-4200E307E290}" type="pres">
      <dgm:prSet presAssocID="{5A93D97E-CBE0-4A4B-B305-45F61154C18C}" presName="rootText3" presStyleLbl="asst3" presStyleIdx="2" presStyleCnt="4">
        <dgm:presLayoutVars>
          <dgm:chPref val="3"/>
        </dgm:presLayoutVars>
      </dgm:prSet>
      <dgm:spPr/>
      <dgm:t>
        <a:bodyPr/>
        <a:lstStyle/>
        <a:p>
          <a:endParaRPr lang="en-US"/>
        </a:p>
      </dgm:t>
    </dgm:pt>
    <dgm:pt modelId="{1082C8D8-6655-4486-BD7A-8557D3BAF67C}" type="pres">
      <dgm:prSet presAssocID="{5A93D97E-CBE0-4A4B-B305-45F61154C18C}" presName="rootConnector3" presStyleLbl="asst3" presStyleIdx="2" presStyleCnt="4"/>
      <dgm:spPr/>
      <dgm:t>
        <a:bodyPr/>
        <a:lstStyle/>
        <a:p>
          <a:endParaRPr lang="en-US"/>
        </a:p>
      </dgm:t>
    </dgm:pt>
    <dgm:pt modelId="{81F120AD-DBCB-42FA-8229-D56AAA8B8F04}" type="pres">
      <dgm:prSet presAssocID="{5A93D97E-CBE0-4A4B-B305-45F61154C18C}" presName="hierChild6" presStyleCnt="0"/>
      <dgm:spPr/>
    </dgm:pt>
    <dgm:pt modelId="{6C2AA845-1CA3-4346-91B1-BD19058EB5E5}" type="pres">
      <dgm:prSet presAssocID="{5A93D97E-CBE0-4A4B-B305-45F61154C18C}" presName="hierChild7" presStyleCnt="0"/>
      <dgm:spPr/>
    </dgm:pt>
    <dgm:pt modelId="{C994D5D1-E71A-4CCD-8366-1ADA94D8137C}" type="pres">
      <dgm:prSet presAssocID="{22FB16FF-8AC1-427F-906A-ACCF569D2ABA}" presName="Name111" presStyleLbl="parChTrans1D4" presStyleIdx="3" presStyleCnt="4"/>
      <dgm:spPr/>
      <dgm:t>
        <a:bodyPr/>
        <a:lstStyle/>
        <a:p>
          <a:endParaRPr lang="en-US"/>
        </a:p>
      </dgm:t>
    </dgm:pt>
    <dgm:pt modelId="{8093DF30-5C98-416C-8C1B-5BA109B63267}" type="pres">
      <dgm:prSet presAssocID="{7EF48E2B-AB6E-48B4-A971-43A20F68BA70}" presName="hierRoot3" presStyleCnt="0">
        <dgm:presLayoutVars>
          <dgm:hierBranch val="init"/>
        </dgm:presLayoutVars>
      </dgm:prSet>
      <dgm:spPr/>
    </dgm:pt>
    <dgm:pt modelId="{DE0BE5CD-A42E-48BD-9986-D3C476BE11F2}" type="pres">
      <dgm:prSet presAssocID="{7EF48E2B-AB6E-48B4-A971-43A20F68BA70}" presName="rootComposite3" presStyleCnt="0"/>
      <dgm:spPr/>
    </dgm:pt>
    <dgm:pt modelId="{CB203EDF-8A67-49C3-B411-654E28B5E270}" type="pres">
      <dgm:prSet presAssocID="{7EF48E2B-AB6E-48B4-A971-43A20F68BA70}" presName="rootText3" presStyleLbl="asst3" presStyleIdx="3" presStyleCnt="4">
        <dgm:presLayoutVars>
          <dgm:chPref val="3"/>
        </dgm:presLayoutVars>
      </dgm:prSet>
      <dgm:spPr/>
      <dgm:t>
        <a:bodyPr/>
        <a:lstStyle/>
        <a:p>
          <a:endParaRPr lang="en-US"/>
        </a:p>
      </dgm:t>
    </dgm:pt>
    <dgm:pt modelId="{10000F8C-A0BF-45F0-BC64-D49A0B4D4F5D}" type="pres">
      <dgm:prSet presAssocID="{7EF48E2B-AB6E-48B4-A971-43A20F68BA70}" presName="rootConnector3" presStyleLbl="asst3" presStyleIdx="3" presStyleCnt="4"/>
      <dgm:spPr/>
      <dgm:t>
        <a:bodyPr/>
        <a:lstStyle/>
        <a:p>
          <a:endParaRPr lang="en-US"/>
        </a:p>
      </dgm:t>
    </dgm:pt>
    <dgm:pt modelId="{7182434D-A3CA-49AD-A527-0D261F2D7376}" type="pres">
      <dgm:prSet presAssocID="{7EF48E2B-AB6E-48B4-A971-43A20F68BA70}" presName="hierChild6" presStyleCnt="0"/>
      <dgm:spPr/>
    </dgm:pt>
    <dgm:pt modelId="{87AE7142-8DA4-454F-92FD-072E4338532C}" type="pres">
      <dgm:prSet presAssocID="{7EF48E2B-AB6E-48B4-A971-43A20F68BA70}" presName="hierChild7" presStyleCnt="0"/>
      <dgm:spPr/>
    </dgm:pt>
    <dgm:pt modelId="{9C7035B3-E137-44CF-A911-3DE04B95A440}" type="pres">
      <dgm:prSet presAssocID="{CDF9B3E8-9D6D-4BD3-B3A0-611374488A31}" presName="hierChild5" presStyleCnt="0"/>
      <dgm:spPr/>
    </dgm:pt>
    <dgm:pt modelId="{35B76B4E-9927-4CB7-ACEA-CA302A3DC947}" type="pres">
      <dgm:prSet presAssocID="{9917700F-7910-47FD-B0B4-3CB1599C24EF}" presName="hierChild3" presStyleCnt="0"/>
      <dgm:spPr/>
    </dgm:pt>
  </dgm:ptLst>
  <dgm:cxnLst>
    <dgm:cxn modelId="{8A8A3E15-2E11-42EF-AFFC-FD00F9F16361}" type="presOf" srcId="{F2770763-BE81-484F-BFCE-A7F74364B0E1}" destId="{0FBF0D90-6205-4AFA-8615-6368C7E0DFF7}" srcOrd="0" destOrd="0" presId="urn:microsoft.com/office/officeart/2005/8/layout/orgChart1"/>
    <dgm:cxn modelId="{8D362383-2075-4726-B97E-EA6247CCB629}" srcId="{D0D925E6-DBC0-4786-BB17-76936D0010A2}" destId="{18BA2FDA-25E8-472F-80EE-40130938364F}" srcOrd="1" destOrd="0" parTransId="{D20B5E08-0B8C-4914-A863-4D58EC7A598B}" sibTransId="{B8DAE19D-A348-4916-8397-F33DBD4D10CF}"/>
    <dgm:cxn modelId="{79094562-CE9A-4AE3-AA87-05954C82665D}" type="presOf" srcId="{A7FFB391-9A84-4B2C-9210-281FA50883A8}" destId="{B4C20138-0A31-411F-A002-E6DFDF3671A9}" srcOrd="1" destOrd="0" presId="urn:microsoft.com/office/officeart/2005/8/layout/orgChart1"/>
    <dgm:cxn modelId="{2E99BC30-FCEF-4CAC-8FC7-10034D36A940}" type="presOf" srcId="{CB9ADDA8-14D6-4B4D-A321-B5BF6F440B0C}" destId="{536E4418-8C30-4607-8A2A-A4D7320F201E}" srcOrd="1" destOrd="0" presId="urn:microsoft.com/office/officeart/2005/8/layout/orgChart1"/>
    <dgm:cxn modelId="{28EF0C96-67D1-4AD0-89FE-C004BF6E26D0}" type="presOf" srcId="{D0D925E6-DBC0-4786-BB17-76936D0010A2}" destId="{5575BCA6-4C92-4C38-AFDC-517E7761C02A}" srcOrd="0" destOrd="0" presId="urn:microsoft.com/office/officeart/2005/8/layout/orgChart1"/>
    <dgm:cxn modelId="{1A62749A-E186-46CB-9F11-F9E3888C55ED}" type="presOf" srcId="{D0D925E6-DBC0-4786-BB17-76936D0010A2}" destId="{46F4F7E3-2103-406B-9928-CA332DE6C362}" srcOrd="1" destOrd="0" presId="urn:microsoft.com/office/officeart/2005/8/layout/orgChart1"/>
    <dgm:cxn modelId="{5A970420-E19C-4ADD-A039-FCA812912485}" type="presOf" srcId="{2A6245F0-2B60-40D6-9917-61A0AD67E50F}" destId="{8405ABDF-0631-49A3-B870-426C9261DA0E}" srcOrd="0" destOrd="0" presId="urn:microsoft.com/office/officeart/2005/8/layout/orgChart1"/>
    <dgm:cxn modelId="{4CD43740-49F7-46B1-9D83-4EDD224A616D}" type="presOf" srcId="{5A93D97E-CBE0-4A4B-B305-45F61154C18C}" destId="{DC177203-F2F3-4271-845A-4200E307E290}" srcOrd="0" destOrd="0" presId="urn:microsoft.com/office/officeart/2005/8/layout/orgChart1"/>
    <dgm:cxn modelId="{FB46CDF8-031E-44B6-B45D-581A6F74F7F8}" type="presOf" srcId="{AD091F1F-9F9F-49D7-ABED-B95C084693C4}" destId="{0C296590-9C48-4593-BA7F-3F5C25DA086C}" srcOrd="0" destOrd="0" presId="urn:microsoft.com/office/officeart/2005/8/layout/orgChart1"/>
    <dgm:cxn modelId="{226CD40A-1A73-47C9-9F65-B769E1F4F96A}" type="presOf" srcId="{9883710E-9B2F-4F50-9F97-D988C308458C}" destId="{74E6ED5A-3F58-4BBE-A06B-4FC14B56CB91}" srcOrd="0" destOrd="0" presId="urn:microsoft.com/office/officeart/2005/8/layout/orgChart1"/>
    <dgm:cxn modelId="{98B5F92C-76CA-4647-A27D-E2071D3D7AA6}" type="presOf" srcId="{2A6245F0-2B60-40D6-9917-61A0AD67E50F}" destId="{8F58409E-05A4-4007-99A0-37A76DF26018}" srcOrd="1" destOrd="0" presId="urn:microsoft.com/office/officeart/2005/8/layout/orgChart1"/>
    <dgm:cxn modelId="{448A6300-0C2C-41B9-909F-C40E283DE110}" type="presOf" srcId="{F9A4A181-9D71-43B9-8798-6B537F17A8C9}" destId="{5AAAE02C-E246-43C9-8288-555670D7D152}" srcOrd="0" destOrd="0" presId="urn:microsoft.com/office/officeart/2005/8/layout/orgChart1"/>
    <dgm:cxn modelId="{7EDA6AD8-B06D-4133-B2F1-A7F62045401C}" type="presOf" srcId="{CB9ADDA8-14D6-4B4D-A321-B5BF6F440B0C}" destId="{021C52CA-B0E2-4823-A48E-E95082503350}" srcOrd="0" destOrd="0" presId="urn:microsoft.com/office/officeart/2005/8/layout/orgChart1"/>
    <dgm:cxn modelId="{EFD8A49A-144B-4D4C-849C-F8A3CC537AF9}" type="presOf" srcId="{9917700F-7910-47FD-B0B4-3CB1599C24EF}" destId="{233BBFE5-9F97-433A-9264-C63C3BD2463F}" srcOrd="1" destOrd="0" presId="urn:microsoft.com/office/officeart/2005/8/layout/orgChart1"/>
    <dgm:cxn modelId="{20686FBE-B334-412A-94A3-A6CB98D854AB}" type="presOf" srcId="{18BA2FDA-25E8-472F-80EE-40130938364F}" destId="{AEA7D0ED-569E-4B30-8087-88C4BECE33D4}" srcOrd="1" destOrd="0" presId="urn:microsoft.com/office/officeart/2005/8/layout/orgChart1"/>
    <dgm:cxn modelId="{89D0108A-C485-40C2-AA12-11779A7317F7}" type="presOf" srcId="{CDF9B3E8-9D6D-4BD3-B3A0-611374488A31}" destId="{F007102D-F30F-4A3A-8D02-411A2F2C8A95}" srcOrd="0" destOrd="0" presId="urn:microsoft.com/office/officeart/2005/8/layout/orgChart1"/>
    <dgm:cxn modelId="{B8D8FB05-01FB-404A-B088-FB845A5F8C7E}" type="presOf" srcId="{22FB16FF-8AC1-427F-906A-ACCF569D2ABA}" destId="{C994D5D1-E71A-4CCD-8366-1ADA94D8137C}" srcOrd="0" destOrd="0" presId="urn:microsoft.com/office/officeart/2005/8/layout/orgChart1"/>
    <dgm:cxn modelId="{D20F941B-94C0-424D-BE6A-86C334CA7940}" type="presOf" srcId="{3CC4F821-D830-46B7-A215-7990ECB1F156}" destId="{8BF57511-E324-42F8-BDBE-BEDD0F5D9847}" srcOrd="1" destOrd="0" presId="urn:microsoft.com/office/officeart/2005/8/layout/orgChart1"/>
    <dgm:cxn modelId="{6AAC78B7-77F8-4254-8336-CBDE5E87FCE8}" type="presOf" srcId="{7EF48E2B-AB6E-48B4-A971-43A20F68BA70}" destId="{10000F8C-A0BF-45F0-BC64-D49A0B4D4F5D}" srcOrd="1" destOrd="0" presId="urn:microsoft.com/office/officeart/2005/8/layout/orgChart1"/>
    <dgm:cxn modelId="{044F4EEB-158C-4EBC-BADF-89C9B781C1AD}" type="presOf" srcId="{720D4AEC-DCC7-47B6-8025-394F6699567C}" destId="{2FDCF094-1D9E-4635-995F-14BC4C25A06E}" srcOrd="1" destOrd="0" presId="urn:microsoft.com/office/officeart/2005/8/layout/orgChart1"/>
    <dgm:cxn modelId="{07782F3E-5DAC-4F5F-9532-828DD52FF00E}" type="presOf" srcId="{1D94B918-AE25-4E93-94D9-9E2BD5A12A6B}" destId="{E425CBF4-D269-4B6F-BDDD-96B69426D6D9}" srcOrd="0" destOrd="0" presId="urn:microsoft.com/office/officeart/2005/8/layout/orgChart1"/>
    <dgm:cxn modelId="{F4E5D337-7396-4103-8008-C8A383953D10}" type="presOf" srcId="{5A93D97E-CBE0-4A4B-B305-45F61154C18C}" destId="{1082C8D8-6655-4486-BD7A-8557D3BAF67C}" srcOrd="1" destOrd="0" presId="urn:microsoft.com/office/officeart/2005/8/layout/orgChart1"/>
    <dgm:cxn modelId="{420A991C-F9BB-4FC6-9DA0-7068797FBDF3}" type="presOf" srcId="{80140730-9AE8-45C5-9652-E61CD0287BB9}" destId="{11013EE8-74A8-4262-A26A-DD5EE01B0673}" srcOrd="0" destOrd="0" presId="urn:microsoft.com/office/officeart/2005/8/layout/orgChart1"/>
    <dgm:cxn modelId="{E25F883C-D1E1-4BD4-9D44-95E361C0A685}" type="presOf" srcId="{18BA2FDA-25E8-472F-80EE-40130938364F}" destId="{DF9B8B95-D1BB-4CB1-8D22-FB4111D7BB08}" srcOrd="0" destOrd="0" presId="urn:microsoft.com/office/officeart/2005/8/layout/orgChart1"/>
    <dgm:cxn modelId="{905CC639-28A7-4081-8954-D8D222718C8C}" srcId="{CDF9B3E8-9D6D-4BD3-B3A0-611374488A31}" destId="{CB9ADDA8-14D6-4B4D-A321-B5BF6F440B0C}" srcOrd="0" destOrd="0" parTransId="{609A7BE3-7458-4B1D-8DAC-C7098C1B1695}" sibTransId="{177BE0AE-4583-44A1-93D4-3060E236AFA5}"/>
    <dgm:cxn modelId="{37A1BE79-794E-4736-8B9F-6E792CFBDC52}" srcId="{9917700F-7910-47FD-B0B4-3CB1599C24EF}" destId="{3CC4F821-D830-46B7-A215-7990ECB1F156}" srcOrd="1" destOrd="0" parTransId="{AD091F1F-9F9F-49D7-ABED-B95C084693C4}" sibTransId="{5AB399E1-79F5-4C4D-8EEE-4E5A0089EED6}"/>
    <dgm:cxn modelId="{DB7959E2-A717-4370-A522-A2B54E550BFF}" type="presOf" srcId="{7D9AB3AE-EC9F-46CA-9E43-E3C15E1C54D4}" destId="{B8CC7AF1-9882-4AEC-A410-ABDF428B76E2}" srcOrd="0" destOrd="0" presId="urn:microsoft.com/office/officeart/2005/8/layout/orgChart1"/>
    <dgm:cxn modelId="{B6FCD4FF-598E-44CE-8C94-983CC73BE1B1}" srcId="{720D4AEC-DCC7-47B6-8025-394F6699567C}" destId="{7EF48E2B-AB6E-48B4-A971-43A20F68BA70}" srcOrd="1" destOrd="0" parTransId="{22FB16FF-8AC1-427F-906A-ACCF569D2ABA}" sibTransId="{9647F28A-8FD4-41D0-8789-DEE95087F020}"/>
    <dgm:cxn modelId="{96016BEB-A4AE-4753-A1E9-DC5C45EAE589}" srcId="{3CC4F821-D830-46B7-A215-7990ECB1F156}" destId="{D0D925E6-DBC0-4786-BB17-76936D0010A2}" srcOrd="1" destOrd="0" parTransId="{FC13D210-B5F4-4E98-985C-9C2F6A092B4F}" sibTransId="{CF47684B-0A90-4A93-9783-8DF8F9D8EB27}"/>
    <dgm:cxn modelId="{ECDA21EC-F2BB-4137-8028-A6A1ED6EB805}" srcId="{9917700F-7910-47FD-B0B4-3CB1599C24EF}" destId="{CDF9B3E8-9D6D-4BD3-B3A0-611374488A31}" srcOrd="2" destOrd="0" parTransId="{80140730-9AE8-45C5-9652-E61CD0287BB9}" sibTransId="{42F531D5-1BC6-45CE-9399-20028054BA8F}"/>
    <dgm:cxn modelId="{964E1EB2-3C2B-4DF3-A4A4-BEDADB5EB2FE}" srcId="{3CC4F821-D830-46B7-A215-7990ECB1F156}" destId="{FA8006F1-8D7E-4FDE-A61A-765D5F04B0BF}" srcOrd="0" destOrd="0" parTransId="{7D9AB3AE-EC9F-46CA-9E43-E3C15E1C54D4}" sibTransId="{3A4016DA-5EF7-45E8-894D-C49BA74EF9D5}"/>
    <dgm:cxn modelId="{0BD0695E-F4B3-46F4-A722-99F8B763BF2F}" type="presOf" srcId="{CDF9B3E8-9D6D-4BD3-B3A0-611374488A31}" destId="{CD7294A3-0610-4E57-83BC-8B800A5025AE}" srcOrd="1" destOrd="0" presId="urn:microsoft.com/office/officeart/2005/8/layout/orgChart1"/>
    <dgm:cxn modelId="{7E2A32AF-66CA-45C7-9689-B806D21B5AD4}" type="presOf" srcId="{FA8006F1-8D7E-4FDE-A61A-765D5F04B0BF}" destId="{8F266B8C-16A2-4C35-BBFD-F1792EE11911}" srcOrd="0" destOrd="0" presId="urn:microsoft.com/office/officeart/2005/8/layout/orgChart1"/>
    <dgm:cxn modelId="{05AE6D68-8384-49FF-8169-136795676606}" srcId="{D0D925E6-DBC0-4786-BB17-76936D0010A2}" destId="{2A6245F0-2B60-40D6-9917-61A0AD67E50F}" srcOrd="0" destOrd="0" parTransId="{3E230C35-1A00-442E-A5DE-7EABF49E19C7}" sibTransId="{AF3B1E12-05C3-4CA4-89BE-A52BD9BC0AD7}"/>
    <dgm:cxn modelId="{405676EF-11AE-4599-AA97-4FEB2DB8B3DA}" type="presOf" srcId="{FA8006F1-8D7E-4FDE-A61A-765D5F04B0BF}" destId="{981ED8DA-0F12-475F-858C-52D721F10C24}" srcOrd="1" destOrd="0" presId="urn:microsoft.com/office/officeart/2005/8/layout/orgChart1"/>
    <dgm:cxn modelId="{CD01736C-9E8C-49AC-8AA0-A813973B06C8}" type="presOf" srcId="{609A7BE3-7458-4B1D-8DAC-C7098C1B1695}" destId="{314D4F1B-5547-4842-BEA6-E60990BA127D}" srcOrd="0" destOrd="0" presId="urn:microsoft.com/office/officeart/2005/8/layout/orgChart1"/>
    <dgm:cxn modelId="{56E46206-03C6-4FAD-9A30-50C71976B2B9}" type="presOf" srcId="{D20B5E08-0B8C-4914-A863-4D58EC7A598B}" destId="{7C6C49A9-28D6-49BE-9E58-4A8F580C79F0}" srcOrd="0" destOrd="0" presId="urn:microsoft.com/office/officeart/2005/8/layout/orgChart1"/>
    <dgm:cxn modelId="{F5B1220F-67B2-4D5B-B57F-8910AA395012}" type="presOf" srcId="{A7FFB391-9A84-4B2C-9210-281FA50883A8}" destId="{B44C0656-753C-47A7-8CC7-3BD7B437286F}" srcOrd="0" destOrd="0" presId="urn:microsoft.com/office/officeart/2005/8/layout/orgChart1"/>
    <dgm:cxn modelId="{275EB419-6780-4B38-A6B8-ADB27F38025A}" type="presOf" srcId="{3CC4F821-D830-46B7-A215-7990ECB1F156}" destId="{3DD4008C-F2D0-468A-979A-F46A4A872AC0}" srcOrd="0" destOrd="0" presId="urn:microsoft.com/office/officeart/2005/8/layout/orgChart1"/>
    <dgm:cxn modelId="{92840A0B-12A4-48B0-90B1-3220505A6A6F}" type="presOf" srcId="{9917700F-7910-47FD-B0B4-3CB1599C24EF}" destId="{3842E81F-E563-4C93-87F5-6207E71CD288}" srcOrd="0" destOrd="0" presId="urn:microsoft.com/office/officeart/2005/8/layout/orgChart1"/>
    <dgm:cxn modelId="{CC1525AA-8666-4718-9DB0-5298AA727F81}" srcId="{9883710E-9B2F-4F50-9F97-D988C308458C}" destId="{9917700F-7910-47FD-B0B4-3CB1599C24EF}" srcOrd="0" destOrd="0" parTransId="{6E40CE74-AA7D-49DD-A608-889418D2CA17}" sibTransId="{4069C938-4EC2-46BE-8DF8-4A9C7E9E47A0}"/>
    <dgm:cxn modelId="{4BE59DCB-0E6F-48E3-BD4F-2CDAE2F7A684}" srcId="{9917700F-7910-47FD-B0B4-3CB1599C24EF}" destId="{A7FFB391-9A84-4B2C-9210-281FA50883A8}" srcOrd="0" destOrd="0" parTransId="{F9A4A181-9D71-43B9-8798-6B537F17A8C9}" sibTransId="{EFF996D2-EB0E-408E-8C34-D46926491A2F}"/>
    <dgm:cxn modelId="{25985401-A931-47C6-8307-7CBBB9B09E19}" srcId="{720D4AEC-DCC7-47B6-8025-394F6699567C}" destId="{5A93D97E-CBE0-4A4B-B305-45F61154C18C}" srcOrd="0" destOrd="0" parTransId="{F2770763-BE81-484F-BFCE-A7F74364B0E1}" sibTransId="{66C22D25-F831-44D6-9448-25847E059825}"/>
    <dgm:cxn modelId="{460E003E-DDAD-4695-9AA2-004A8F9247B6}" type="presOf" srcId="{7EF48E2B-AB6E-48B4-A971-43A20F68BA70}" destId="{CB203EDF-8A67-49C3-B411-654E28B5E270}" srcOrd="0" destOrd="0" presId="urn:microsoft.com/office/officeart/2005/8/layout/orgChart1"/>
    <dgm:cxn modelId="{FAC764A5-36A2-4B58-BF8B-ABE7AE77165E}" type="presOf" srcId="{3E230C35-1A00-442E-A5DE-7EABF49E19C7}" destId="{F9850E49-16F2-4A30-B6B7-9C4E62567A90}" srcOrd="0" destOrd="0" presId="urn:microsoft.com/office/officeart/2005/8/layout/orgChart1"/>
    <dgm:cxn modelId="{A2904F7C-4A0D-4E74-808F-230E7FA8B948}" type="presOf" srcId="{720D4AEC-DCC7-47B6-8025-394F6699567C}" destId="{7705B5E7-1840-447C-91D1-FEDE1FFC8734}" srcOrd="0" destOrd="0" presId="urn:microsoft.com/office/officeart/2005/8/layout/orgChart1"/>
    <dgm:cxn modelId="{6A0AB555-8030-4F39-87A7-1DF413D1CECF}" srcId="{CDF9B3E8-9D6D-4BD3-B3A0-611374488A31}" destId="{720D4AEC-DCC7-47B6-8025-394F6699567C}" srcOrd="1" destOrd="0" parTransId="{1D94B918-AE25-4E93-94D9-9E2BD5A12A6B}" sibTransId="{7DAE7EFD-0E7B-4A16-9629-F75FCFB16F85}"/>
    <dgm:cxn modelId="{9FD57144-C7B8-44A8-8CF4-3E8F7966A5C2}" type="presOf" srcId="{FC13D210-B5F4-4E98-985C-9C2F6A092B4F}" destId="{CED7DE60-8C89-43EB-9D78-82113D6C0CA7}" srcOrd="0" destOrd="0" presId="urn:microsoft.com/office/officeart/2005/8/layout/orgChart1"/>
    <dgm:cxn modelId="{255B3E54-120B-4FCA-8896-5204C3E560AE}" type="presParOf" srcId="{74E6ED5A-3F58-4BBE-A06B-4FC14B56CB91}" destId="{3CF26C61-6AE6-46EA-93CF-59695CCA2416}" srcOrd="0" destOrd="0" presId="urn:microsoft.com/office/officeart/2005/8/layout/orgChart1"/>
    <dgm:cxn modelId="{A0DBB049-C352-49D0-ABF4-77A626E8F609}" type="presParOf" srcId="{3CF26C61-6AE6-46EA-93CF-59695CCA2416}" destId="{CB8DD180-D00C-4555-8AF5-A42B51189176}" srcOrd="0" destOrd="0" presId="urn:microsoft.com/office/officeart/2005/8/layout/orgChart1"/>
    <dgm:cxn modelId="{CA74DA0D-6DDF-4C33-BB4D-53D3A5FD3E56}" type="presParOf" srcId="{CB8DD180-D00C-4555-8AF5-A42B51189176}" destId="{3842E81F-E563-4C93-87F5-6207E71CD288}" srcOrd="0" destOrd="0" presId="urn:microsoft.com/office/officeart/2005/8/layout/orgChart1"/>
    <dgm:cxn modelId="{76E28697-3920-4802-B5A8-9C6EFF4C1F4A}" type="presParOf" srcId="{CB8DD180-D00C-4555-8AF5-A42B51189176}" destId="{233BBFE5-9F97-433A-9264-C63C3BD2463F}" srcOrd="1" destOrd="0" presId="urn:microsoft.com/office/officeart/2005/8/layout/orgChart1"/>
    <dgm:cxn modelId="{5D4AEAF8-F660-4B2A-B542-75EA36BA2CBF}" type="presParOf" srcId="{3CF26C61-6AE6-46EA-93CF-59695CCA2416}" destId="{1305B5F1-3488-4847-852E-D103FD50B455}" srcOrd="1" destOrd="0" presId="urn:microsoft.com/office/officeart/2005/8/layout/orgChart1"/>
    <dgm:cxn modelId="{612E6547-30A9-4283-8440-DF9CB81F6AA4}" type="presParOf" srcId="{1305B5F1-3488-4847-852E-D103FD50B455}" destId="{5AAAE02C-E246-43C9-8288-555670D7D152}" srcOrd="0" destOrd="0" presId="urn:microsoft.com/office/officeart/2005/8/layout/orgChart1"/>
    <dgm:cxn modelId="{218718D8-C418-4808-937B-FCD665F992D4}" type="presParOf" srcId="{1305B5F1-3488-4847-852E-D103FD50B455}" destId="{1D8EB1B6-7B19-4305-BDB2-29CEBD04310D}" srcOrd="1" destOrd="0" presId="urn:microsoft.com/office/officeart/2005/8/layout/orgChart1"/>
    <dgm:cxn modelId="{74152817-AA1B-407A-BD17-739C5A8D4848}" type="presParOf" srcId="{1D8EB1B6-7B19-4305-BDB2-29CEBD04310D}" destId="{C6D039C4-77D1-44FF-9199-013B46A84A0A}" srcOrd="0" destOrd="0" presId="urn:microsoft.com/office/officeart/2005/8/layout/orgChart1"/>
    <dgm:cxn modelId="{3120FF71-4F59-470D-821F-6A25FE97213B}" type="presParOf" srcId="{C6D039C4-77D1-44FF-9199-013B46A84A0A}" destId="{B44C0656-753C-47A7-8CC7-3BD7B437286F}" srcOrd="0" destOrd="0" presId="urn:microsoft.com/office/officeart/2005/8/layout/orgChart1"/>
    <dgm:cxn modelId="{5278E937-988A-47F4-B424-0567D2C3097C}" type="presParOf" srcId="{C6D039C4-77D1-44FF-9199-013B46A84A0A}" destId="{B4C20138-0A31-411F-A002-E6DFDF3671A9}" srcOrd="1" destOrd="0" presId="urn:microsoft.com/office/officeart/2005/8/layout/orgChart1"/>
    <dgm:cxn modelId="{D6E4EB96-A496-44A5-9D6A-3F14C494B286}" type="presParOf" srcId="{1D8EB1B6-7B19-4305-BDB2-29CEBD04310D}" destId="{DBA70C9E-A703-418F-9F70-74CC1D5501B3}" srcOrd="1" destOrd="0" presId="urn:microsoft.com/office/officeart/2005/8/layout/orgChart1"/>
    <dgm:cxn modelId="{F91CA098-9755-46D9-8894-22B14CFD88AF}" type="presParOf" srcId="{1D8EB1B6-7B19-4305-BDB2-29CEBD04310D}" destId="{D2D53762-0DC9-42BF-B177-FAA30DA1575F}" srcOrd="2" destOrd="0" presId="urn:microsoft.com/office/officeart/2005/8/layout/orgChart1"/>
    <dgm:cxn modelId="{D5EB1929-2A64-487D-A47E-F03D91E1BAE3}" type="presParOf" srcId="{1305B5F1-3488-4847-852E-D103FD50B455}" destId="{0C296590-9C48-4593-BA7F-3F5C25DA086C}" srcOrd="2" destOrd="0" presId="urn:microsoft.com/office/officeart/2005/8/layout/orgChart1"/>
    <dgm:cxn modelId="{5D5252D6-FCFF-4843-8E4B-5DAE0A7D8DBD}" type="presParOf" srcId="{1305B5F1-3488-4847-852E-D103FD50B455}" destId="{7273CFE5-9BAD-4032-969C-A35A1521DFD6}" srcOrd="3" destOrd="0" presId="urn:microsoft.com/office/officeart/2005/8/layout/orgChart1"/>
    <dgm:cxn modelId="{63181F9B-8364-4639-A454-4133DD75D2DE}" type="presParOf" srcId="{7273CFE5-9BAD-4032-969C-A35A1521DFD6}" destId="{DC1CEAB0-BA80-4C2B-B532-B6091C67113D}" srcOrd="0" destOrd="0" presId="urn:microsoft.com/office/officeart/2005/8/layout/orgChart1"/>
    <dgm:cxn modelId="{ACCA02C0-72CA-419D-BCEC-584B6A6092A7}" type="presParOf" srcId="{DC1CEAB0-BA80-4C2B-B532-B6091C67113D}" destId="{3DD4008C-F2D0-468A-979A-F46A4A872AC0}" srcOrd="0" destOrd="0" presId="urn:microsoft.com/office/officeart/2005/8/layout/orgChart1"/>
    <dgm:cxn modelId="{660398B0-B8CF-42F9-AFA1-CED250C5C129}" type="presParOf" srcId="{DC1CEAB0-BA80-4C2B-B532-B6091C67113D}" destId="{8BF57511-E324-42F8-BDBE-BEDD0F5D9847}" srcOrd="1" destOrd="0" presId="urn:microsoft.com/office/officeart/2005/8/layout/orgChart1"/>
    <dgm:cxn modelId="{AA1CFC76-8081-4E1B-A547-FDF7BB8EAAAC}" type="presParOf" srcId="{7273CFE5-9BAD-4032-969C-A35A1521DFD6}" destId="{3CEB9352-ADBA-49FF-BD8A-C2CF518CE26E}" srcOrd="1" destOrd="0" presId="urn:microsoft.com/office/officeart/2005/8/layout/orgChart1"/>
    <dgm:cxn modelId="{2452A2F2-0B69-4869-B7A1-2BFE6AEA692F}" type="presParOf" srcId="{3CEB9352-ADBA-49FF-BD8A-C2CF518CE26E}" destId="{B8CC7AF1-9882-4AEC-A410-ABDF428B76E2}" srcOrd="0" destOrd="0" presId="urn:microsoft.com/office/officeart/2005/8/layout/orgChart1"/>
    <dgm:cxn modelId="{D1F1CF36-386C-4C15-830D-9EEF50CD840C}" type="presParOf" srcId="{3CEB9352-ADBA-49FF-BD8A-C2CF518CE26E}" destId="{7A30A1F5-B001-452C-9670-92AB38B33823}" srcOrd="1" destOrd="0" presId="urn:microsoft.com/office/officeart/2005/8/layout/orgChart1"/>
    <dgm:cxn modelId="{A876BB3C-9003-4E77-AFC8-DFC6BFF81E20}" type="presParOf" srcId="{7A30A1F5-B001-452C-9670-92AB38B33823}" destId="{66758E04-8040-4EC4-AEA2-629DDF1BA8C0}" srcOrd="0" destOrd="0" presId="urn:microsoft.com/office/officeart/2005/8/layout/orgChart1"/>
    <dgm:cxn modelId="{C26EB378-E185-4B74-8C77-9EC979042157}" type="presParOf" srcId="{66758E04-8040-4EC4-AEA2-629DDF1BA8C0}" destId="{8F266B8C-16A2-4C35-BBFD-F1792EE11911}" srcOrd="0" destOrd="0" presId="urn:microsoft.com/office/officeart/2005/8/layout/orgChart1"/>
    <dgm:cxn modelId="{D8A5F9F8-5675-4AEA-8B2F-6B2657EE0A76}" type="presParOf" srcId="{66758E04-8040-4EC4-AEA2-629DDF1BA8C0}" destId="{981ED8DA-0F12-475F-858C-52D721F10C24}" srcOrd="1" destOrd="0" presId="urn:microsoft.com/office/officeart/2005/8/layout/orgChart1"/>
    <dgm:cxn modelId="{C5D56E2F-CEA9-41D0-A1D3-B9A99D2F4766}" type="presParOf" srcId="{7A30A1F5-B001-452C-9670-92AB38B33823}" destId="{9065DB0B-0D5D-4E45-8A9C-2937EF8411B8}" srcOrd="1" destOrd="0" presId="urn:microsoft.com/office/officeart/2005/8/layout/orgChart1"/>
    <dgm:cxn modelId="{02612A40-CF69-4167-AAC7-596C23897A26}" type="presParOf" srcId="{7A30A1F5-B001-452C-9670-92AB38B33823}" destId="{B8C9CB1A-692B-49C1-A5B0-24E702AAC876}" srcOrd="2" destOrd="0" presId="urn:microsoft.com/office/officeart/2005/8/layout/orgChart1"/>
    <dgm:cxn modelId="{692001D9-8334-442C-B864-886997F8DD8A}" type="presParOf" srcId="{3CEB9352-ADBA-49FF-BD8A-C2CF518CE26E}" destId="{CED7DE60-8C89-43EB-9D78-82113D6C0CA7}" srcOrd="2" destOrd="0" presId="urn:microsoft.com/office/officeart/2005/8/layout/orgChart1"/>
    <dgm:cxn modelId="{30FDB6CD-D956-429B-B8EF-B285B890439A}" type="presParOf" srcId="{3CEB9352-ADBA-49FF-BD8A-C2CF518CE26E}" destId="{574498E9-E860-4307-BABC-6E1490646964}" srcOrd="3" destOrd="0" presId="urn:microsoft.com/office/officeart/2005/8/layout/orgChart1"/>
    <dgm:cxn modelId="{080F9FC1-0EB3-4257-B4AF-6008BEC59001}" type="presParOf" srcId="{574498E9-E860-4307-BABC-6E1490646964}" destId="{AC17A8DD-BA58-4A32-B603-F95DA9793AA1}" srcOrd="0" destOrd="0" presId="urn:microsoft.com/office/officeart/2005/8/layout/orgChart1"/>
    <dgm:cxn modelId="{E93E7FD9-5485-47D4-B49C-922B4B2E3F8A}" type="presParOf" srcId="{AC17A8DD-BA58-4A32-B603-F95DA9793AA1}" destId="{5575BCA6-4C92-4C38-AFDC-517E7761C02A}" srcOrd="0" destOrd="0" presId="urn:microsoft.com/office/officeart/2005/8/layout/orgChart1"/>
    <dgm:cxn modelId="{83200E99-E280-4678-9B20-385E04EF0183}" type="presParOf" srcId="{AC17A8DD-BA58-4A32-B603-F95DA9793AA1}" destId="{46F4F7E3-2103-406B-9928-CA332DE6C362}" srcOrd="1" destOrd="0" presId="urn:microsoft.com/office/officeart/2005/8/layout/orgChart1"/>
    <dgm:cxn modelId="{5C977628-E12B-4622-9221-C7D56FDA94E3}" type="presParOf" srcId="{574498E9-E860-4307-BABC-6E1490646964}" destId="{1A25B8C2-A5AE-4722-8C80-F4F2EDADDEFC}" srcOrd="1" destOrd="0" presId="urn:microsoft.com/office/officeart/2005/8/layout/orgChart1"/>
    <dgm:cxn modelId="{12C943B1-F6D1-4448-AE34-A4CFBFDE1544}" type="presParOf" srcId="{574498E9-E860-4307-BABC-6E1490646964}" destId="{AFA52A16-6E5E-46CF-95D2-F7D870F6C8C4}" srcOrd="2" destOrd="0" presId="urn:microsoft.com/office/officeart/2005/8/layout/orgChart1"/>
    <dgm:cxn modelId="{D5ED28A8-FF45-450B-861D-8A725CE7CD4C}" type="presParOf" srcId="{AFA52A16-6E5E-46CF-95D2-F7D870F6C8C4}" destId="{F9850E49-16F2-4A30-B6B7-9C4E62567A90}" srcOrd="0" destOrd="0" presId="urn:microsoft.com/office/officeart/2005/8/layout/orgChart1"/>
    <dgm:cxn modelId="{B250FAD2-D9FB-4BE3-8EA7-5F217F7B8EF0}" type="presParOf" srcId="{AFA52A16-6E5E-46CF-95D2-F7D870F6C8C4}" destId="{730D67F6-E362-42C4-986D-6BCFE7EC243E}" srcOrd="1" destOrd="0" presId="urn:microsoft.com/office/officeart/2005/8/layout/orgChart1"/>
    <dgm:cxn modelId="{6E904F42-7274-42A4-9C3D-86C1B363B147}" type="presParOf" srcId="{730D67F6-E362-42C4-986D-6BCFE7EC243E}" destId="{D49F0F2E-764A-4088-A013-CFBA4BAC5600}" srcOrd="0" destOrd="0" presId="urn:microsoft.com/office/officeart/2005/8/layout/orgChart1"/>
    <dgm:cxn modelId="{0194691C-8219-4E62-8BBD-69A8BE73EAE0}" type="presParOf" srcId="{D49F0F2E-764A-4088-A013-CFBA4BAC5600}" destId="{8405ABDF-0631-49A3-B870-426C9261DA0E}" srcOrd="0" destOrd="0" presId="urn:microsoft.com/office/officeart/2005/8/layout/orgChart1"/>
    <dgm:cxn modelId="{52401B19-A675-4171-BB7F-015CD6371A3F}" type="presParOf" srcId="{D49F0F2E-764A-4088-A013-CFBA4BAC5600}" destId="{8F58409E-05A4-4007-99A0-37A76DF26018}" srcOrd="1" destOrd="0" presId="urn:microsoft.com/office/officeart/2005/8/layout/orgChart1"/>
    <dgm:cxn modelId="{74B4DF84-655B-49C9-95E0-EE5E24F57327}" type="presParOf" srcId="{730D67F6-E362-42C4-986D-6BCFE7EC243E}" destId="{4CF2C884-8E68-4204-A35A-F64C2BE59F7B}" srcOrd="1" destOrd="0" presId="urn:microsoft.com/office/officeart/2005/8/layout/orgChart1"/>
    <dgm:cxn modelId="{D4915AC2-68E7-40B8-B996-E6C135113E40}" type="presParOf" srcId="{730D67F6-E362-42C4-986D-6BCFE7EC243E}" destId="{A06F6B92-D95A-42E8-8811-F3DB43545EB8}" srcOrd="2" destOrd="0" presId="urn:microsoft.com/office/officeart/2005/8/layout/orgChart1"/>
    <dgm:cxn modelId="{64A7E84F-6B39-424B-9384-D26CF65C97D2}" type="presParOf" srcId="{AFA52A16-6E5E-46CF-95D2-F7D870F6C8C4}" destId="{7C6C49A9-28D6-49BE-9E58-4A8F580C79F0}" srcOrd="2" destOrd="0" presId="urn:microsoft.com/office/officeart/2005/8/layout/orgChart1"/>
    <dgm:cxn modelId="{3EA4075D-E190-4384-ABE6-E831243F961C}" type="presParOf" srcId="{AFA52A16-6E5E-46CF-95D2-F7D870F6C8C4}" destId="{EE33317B-E5BD-4394-8E54-6127C76C0974}" srcOrd="3" destOrd="0" presId="urn:microsoft.com/office/officeart/2005/8/layout/orgChart1"/>
    <dgm:cxn modelId="{8B95F99C-42D8-47AB-9EBE-1B33BF82AB5F}" type="presParOf" srcId="{EE33317B-E5BD-4394-8E54-6127C76C0974}" destId="{C7FD067E-54E7-47FF-B0A2-9D173E51A845}" srcOrd="0" destOrd="0" presId="urn:microsoft.com/office/officeart/2005/8/layout/orgChart1"/>
    <dgm:cxn modelId="{51E9BCD5-E5CF-4058-811E-561A1C598C86}" type="presParOf" srcId="{C7FD067E-54E7-47FF-B0A2-9D173E51A845}" destId="{DF9B8B95-D1BB-4CB1-8D22-FB4111D7BB08}" srcOrd="0" destOrd="0" presId="urn:microsoft.com/office/officeart/2005/8/layout/orgChart1"/>
    <dgm:cxn modelId="{B0CFB3C6-C2FE-47EF-8F3D-30B76358C1B2}" type="presParOf" srcId="{C7FD067E-54E7-47FF-B0A2-9D173E51A845}" destId="{AEA7D0ED-569E-4B30-8087-88C4BECE33D4}" srcOrd="1" destOrd="0" presId="urn:microsoft.com/office/officeart/2005/8/layout/orgChart1"/>
    <dgm:cxn modelId="{099FB5FD-2F9E-4671-A028-134F6FCCB00C}" type="presParOf" srcId="{EE33317B-E5BD-4394-8E54-6127C76C0974}" destId="{998A46CE-56B1-4AA0-BC6A-2C98A5667C52}" srcOrd="1" destOrd="0" presId="urn:microsoft.com/office/officeart/2005/8/layout/orgChart1"/>
    <dgm:cxn modelId="{40E386DC-9069-4C02-998C-E91662881E69}" type="presParOf" srcId="{EE33317B-E5BD-4394-8E54-6127C76C0974}" destId="{AD6114BD-D7F0-45C5-A4DC-2B2248B2C800}" srcOrd="2" destOrd="0" presId="urn:microsoft.com/office/officeart/2005/8/layout/orgChart1"/>
    <dgm:cxn modelId="{1AD9567D-2219-44D2-85EA-412D5E47A4CA}" type="presParOf" srcId="{7273CFE5-9BAD-4032-969C-A35A1521DFD6}" destId="{2CCEC936-65C1-4913-8B79-0F4D90DDD168}" srcOrd="2" destOrd="0" presId="urn:microsoft.com/office/officeart/2005/8/layout/orgChart1"/>
    <dgm:cxn modelId="{589155B0-6AF4-4E91-9E0E-4E6E4454E101}" type="presParOf" srcId="{1305B5F1-3488-4847-852E-D103FD50B455}" destId="{11013EE8-74A8-4262-A26A-DD5EE01B0673}" srcOrd="4" destOrd="0" presId="urn:microsoft.com/office/officeart/2005/8/layout/orgChart1"/>
    <dgm:cxn modelId="{DD895861-A6A8-4CE7-A300-CECD4806E712}" type="presParOf" srcId="{1305B5F1-3488-4847-852E-D103FD50B455}" destId="{75F56F6D-97B6-4F06-8932-1E7E362A8C01}" srcOrd="5" destOrd="0" presId="urn:microsoft.com/office/officeart/2005/8/layout/orgChart1"/>
    <dgm:cxn modelId="{17E8C1B3-5AB3-48E5-AE31-37489804AD59}" type="presParOf" srcId="{75F56F6D-97B6-4F06-8932-1E7E362A8C01}" destId="{CDB942C4-5E8A-4543-A2C9-4569F95FD8B3}" srcOrd="0" destOrd="0" presId="urn:microsoft.com/office/officeart/2005/8/layout/orgChart1"/>
    <dgm:cxn modelId="{AC413746-CA3F-4574-AD20-079CB0A5DC31}" type="presParOf" srcId="{CDB942C4-5E8A-4543-A2C9-4569F95FD8B3}" destId="{F007102D-F30F-4A3A-8D02-411A2F2C8A95}" srcOrd="0" destOrd="0" presId="urn:microsoft.com/office/officeart/2005/8/layout/orgChart1"/>
    <dgm:cxn modelId="{8592CAD3-476F-4410-8BF0-1EEA87FAA9D1}" type="presParOf" srcId="{CDB942C4-5E8A-4543-A2C9-4569F95FD8B3}" destId="{CD7294A3-0610-4E57-83BC-8B800A5025AE}" srcOrd="1" destOrd="0" presId="urn:microsoft.com/office/officeart/2005/8/layout/orgChart1"/>
    <dgm:cxn modelId="{EE66DFFC-C17A-444A-97CF-1E305CBE4C8C}" type="presParOf" srcId="{75F56F6D-97B6-4F06-8932-1E7E362A8C01}" destId="{D791D619-DE4D-4863-AA7E-574F4611B1B2}" srcOrd="1" destOrd="0" presId="urn:microsoft.com/office/officeart/2005/8/layout/orgChart1"/>
    <dgm:cxn modelId="{6554828A-7716-43E9-8520-32643324DAEE}" type="presParOf" srcId="{D791D619-DE4D-4863-AA7E-574F4611B1B2}" destId="{314D4F1B-5547-4842-BEA6-E60990BA127D}" srcOrd="0" destOrd="0" presId="urn:microsoft.com/office/officeart/2005/8/layout/orgChart1"/>
    <dgm:cxn modelId="{CA8AA602-4898-47B8-ABE9-B7E9F41D7CA1}" type="presParOf" srcId="{D791D619-DE4D-4863-AA7E-574F4611B1B2}" destId="{E06FF4D0-19F4-4593-AC95-43F33E4D8C32}" srcOrd="1" destOrd="0" presId="urn:microsoft.com/office/officeart/2005/8/layout/orgChart1"/>
    <dgm:cxn modelId="{1C153A6C-AAC8-413D-90C6-F0D076CE48B2}" type="presParOf" srcId="{E06FF4D0-19F4-4593-AC95-43F33E4D8C32}" destId="{CDE17DF7-B287-4A1E-A9FF-4B513F2B983E}" srcOrd="0" destOrd="0" presId="urn:microsoft.com/office/officeart/2005/8/layout/orgChart1"/>
    <dgm:cxn modelId="{6F7CDC46-1C19-4B35-BC66-D3BB78BE9398}" type="presParOf" srcId="{CDE17DF7-B287-4A1E-A9FF-4B513F2B983E}" destId="{021C52CA-B0E2-4823-A48E-E95082503350}" srcOrd="0" destOrd="0" presId="urn:microsoft.com/office/officeart/2005/8/layout/orgChart1"/>
    <dgm:cxn modelId="{5299653B-0B8B-422D-9F07-7E65175ADB3E}" type="presParOf" srcId="{CDE17DF7-B287-4A1E-A9FF-4B513F2B983E}" destId="{536E4418-8C30-4607-8A2A-A4D7320F201E}" srcOrd="1" destOrd="0" presId="urn:microsoft.com/office/officeart/2005/8/layout/orgChart1"/>
    <dgm:cxn modelId="{E7B7F507-3153-405B-BDAC-8BE312009187}" type="presParOf" srcId="{E06FF4D0-19F4-4593-AC95-43F33E4D8C32}" destId="{B7583AF8-BDCD-41D1-A92E-D10DC4ED6AF3}" srcOrd="1" destOrd="0" presId="urn:microsoft.com/office/officeart/2005/8/layout/orgChart1"/>
    <dgm:cxn modelId="{ABC5EDE1-AD3B-4FF0-86F6-9A907EE11E6F}" type="presParOf" srcId="{E06FF4D0-19F4-4593-AC95-43F33E4D8C32}" destId="{8DA67E69-C393-4569-9816-156078D2C960}" srcOrd="2" destOrd="0" presId="urn:microsoft.com/office/officeart/2005/8/layout/orgChart1"/>
    <dgm:cxn modelId="{70E8C3AD-8DD2-435A-A8F6-CBE44AEEA7D9}" type="presParOf" srcId="{D791D619-DE4D-4863-AA7E-574F4611B1B2}" destId="{E425CBF4-D269-4B6F-BDDD-96B69426D6D9}" srcOrd="2" destOrd="0" presId="urn:microsoft.com/office/officeart/2005/8/layout/orgChart1"/>
    <dgm:cxn modelId="{9721B910-F284-405D-8401-023A1240C38E}" type="presParOf" srcId="{D791D619-DE4D-4863-AA7E-574F4611B1B2}" destId="{3BB32DEB-829D-4811-B60D-139231B93061}" srcOrd="3" destOrd="0" presId="urn:microsoft.com/office/officeart/2005/8/layout/orgChart1"/>
    <dgm:cxn modelId="{D99A4626-C4A0-4954-B65E-1F2D47887349}" type="presParOf" srcId="{3BB32DEB-829D-4811-B60D-139231B93061}" destId="{4C86465E-B93C-4496-B0F8-12D22A65B198}" srcOrd="0" destOrd="0" presId="urn:microsoft.com/office/officeart/2005/8/layout/orgChart1"/>
    <dgm:cxn modelId="{096C3C04-F01E-42F8-BC54-F7A64B971684}" type="presParOf" srcId="{4C86465E-B93C-4496-B0F8-12D22A65B198}" destId="{7705B5E7-1840-447C-91D1-FEDE1FFC8734}" srcOrd="0" destOrd="0" presId="urn:microsoft.com/office/officeart/2005/8/layout/orgChart1"/>
    <dgm:cxn modelId="{DB47717C-D418-40F9-AC2B-7F6E99F47B36}" type="presParOf" srcId="{4C86465E-B93C-4496-B0F8-12D22A65B198}" destId="{2FDCF094-1D9E-4635-995F-14BC4C25A06E}" srcOrd="1" destOrd="0" presId="urn:microsoft.com/office/officeart/2005/8/layout/orgChart1"/>
    <dgm:cxn modelId="{C789C6F7-393D-4DFB-8433-DB2B3708364F}" type="presParOf" srcId="{3BB32DEB-829D-4811-B60D-139231B93061}" destId="{6E9B7551-AA7A-44A3-A590-06D34F7A9968}" srcOrd="1" destOrd="0" presId="urn:microsoft.com/office/officeart/2005/8/layout/orgChart1"/>
    <dgm:cxn modelId="{C36CF25B-2C3A-472B-A954-65548D50EF8F}" type="presParOf" srcId="{3BB32DEB-829D-4811-B60D-139231B93061}" destId="{8B496EA3-E32A-4371-8108-7AC42E007928}" srcOrd="2" destOrd="0" presId="urn:microsoft.com/office/officeart/2005/8/layout/orgChart1"/>
    <dgm:cxn modelId="{33CB021A-D2CC-4304-9AF7-CEE17203CEC7}" type="presParOf" srcId="{8B496EA3-E32A-4371-8108-7AC42E007928}" destId="{0FBF0D90-6205-4AFA-8615-6368C7E0DFF7}" srcOrd="0" destOrd="0" presId="urn:microsoft.com/office/officeart/2005/8/layout/orgChart1"/>
    <dgm:cxn modelId="{101F871E-C9E1-420D-8DB6-2620DC90925C}" type="presParOf" srcId="{8B496EA3-E32A-4371-8108-7AC42E007928}" destId="{CE42BF8A-52CE-457E-9CDE-E625FB20E3CC}" srcOrd="1" destOrd="0" presId="urn:microsoft.com/office/officeart/2005/8/layout/orgChart1"/>
    <dgm:cxn modelId="{75CA3B46-A5B3-4ED9-9D9F-DE206C8EB38B}" type="presParOf" srcId="{CE42BF8A-52CE-457E-9CDE-E625FB20E3CC}" destId="{BD5AE37E-7768-4D1A-A44F-337B8AC37505}" srcOrd="0" destOrd="0" presId="urn:microsoft.com/office/officeart/2005/8/layout/orgChart1"/>
    <dgm:cxn modelId="{47552034-C367-4872-85F9-EC57C3D16438}" type="presParOf" srcId="{BD5AE37E-7768-4D1A-A44F-337B8AC37505}" destId="{DC177203-F2F3-4271-845A-4200E307E290}" srcOrd="0" destOrd="0" presId="urn:microsoft.com/office/officeart/2005/8/layout/orgChart1"/>
    <dgm:cxn modelId="{E109B512-1BD7-487F-8EEA-81980B13EB6A}" type="presParOf" srcId="{BD5AE37E-7768-4D1A-A44F-337B8AC37505}" destId="{1082C8D8-6655-4486-BD7A-8557D3BAF67C}" srcOrd="1" destOrd="0" presId="urn:microsoft.com/office/officeart/2005/8/layout/orgChart1"/>
    <dgm:cxn modelId="{EB6807DD-B300-4CF6-B4C4-C7E194153716}" type="presParOf" srcId="{CE42BF8A-52CE-457E-9CDE-E625FB20E3CC}" destId="{81F120AD-DBCB-42FA-8229-D56AAA8B8F04}" srcOrd="1" destOrd="0" presId="urn:microsoft.com/office/officeart/2005/8/layout/orgChart1"/>
    <dgm:cxn modelId="{CC2C117F-EA1C-4F1D-AADA-F10A805CD81D}" type="presParOf" srcId="{CE42BF8A-52CE-457E-9CDE-E625FB20E3CC}" destId="{6C2AA845-1CA3-4346-91B1-BD19058EB5E5}" srcOrd="2" destOrd="0" presId="urn:microsoft.com/office/officeart/2005/8/layout/orgChart1"/>
    <dgm:cxn modelId="{6953CBA7-095F-4137-9197-8F9AE2719E0E}" type="presParOf" srcId="{8B496EA3-E32A-4371-8108-7AC42E007928}" destId="{C994D5D1-E71A-4CCD-8366-1ADA94D8137C}" srcOrd="2" destOrd="0" presId="urn:microsoft.com/office/officeart/2005/8/layout/orgChart1"/>
    <dgm:cxn modelId="{C3FABAE5-AF50-496E-81BD-9C6A7D382104}" type="presParOf" srcId="{8B496EA3-E32A-4371-8108-7AC42E007928}" destId="{8093DF30-5C98-416C-8C1B-5BA109B63267}" srcOrd="3" destOrd="0" presId="urn:microsoft.com/office/officeart/2005/8/layout/orgChart1"/>
    <dgm:cxn modelId="{697CCB07-5D82-4D17-AEB6-B0E8E9D9329A}" type="presParOf" srcId="{8093DF30-5C98-416C-8C1B-5BA109B63267}" destId="{DE0BE5CD-A42E-48BD-9986-D3C476BE11F2}" srcOrd="0" destOrd="0" presId="urn:microsoft.com/office/officeart/2005/8/layout/orgChart1"/>
    <dgm:cxn modelId="{B4AA32F5-1CCE-4C3A-B056-97DDA0A49430}" type="presParOf" srcId="{DE0BE5CD-A42E-48BD-9986-D3C476BE11F2}" destId="{CB203EDF-8A67-49C3-B411-654E28B5E270}" srcOrd="0" destOrd="0" presId="urn:microsoft.com/office/officeart/2005/8/layout/orgChart1"/>
    <dgm:cxn modelId="{A950F118-E5FC-4AEE-92C8-BA1AA7793ABA}" type="presParOf" srcId="{DE0BE5CD-A42E-48BD-9986-D3C476BE11F2}" destId="{10000F8C-A0BF-45F0-BC64-D49A0B4D4F5D}" srcOrd="1" destOrd="0" presId="urn:microsoft.com/office/officeart/2005/8/layout/orgChart1"/>
    <dgm:cxn modelId="{AAE19933-696A-4610-9738-7D15BE5EF0F2}" type="presParOf" srcId="{8093DF30-5C98-416C-8C1B-5BA109B63267}" destId="{7182434D-A3CA-49AD-A527-0D261F2D7376}" srcOrd="1" destOrd="0" presId="urn:microsoft.com/office/officeart/2005/8/layout/orgChart1"/>
    <dgm:cxn modelId="{07AFA02B-0C53-4329-B248-D39B3E7C42AD}" type="presParOf" srcId="{8093DF30-5C98-416C-8C1B-5BA109B63267}" destId="{87AE7142-8DA4-454F-92FD-072E4338532C}" srcOrd="2" destOrd="0" presId="urn:microsoft.com/office/officeart/2005/8/layout/orgChart1"/>
    <dgm:cxn modelId="{1F848D78-FD21-4685-BD38-38A644724EC1}" type="presParOf" srcId="{75F56F6D-97B6-4F06-8932-1E7E362A8C01}" destId="{9C7035B3-E137-44CF-A911-3DE04B95A440}" srcOrd="2" destOrd="0" presId="urn:microsoft.com/office/officeart/2005/8/layout/orgChart1"/>
    <dgm:cxn modelId="{9E269E3E-B3B4-4DFC-B0E6-B51CF5F58392}" type="presParOf" srcId="{3CF26C61-6AE6-46EA-93CF-59695CCA2416}" destId="{35B76B4E-9927-4CB7-ACEA-CA302A3DC947}"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94D5D1-E71A-4CCD-8366-1ADA94D8137C}">
      <dsp:nvSpPr>
        <dsp:cNvPr id="0" name=""/>
        <dsp:cNvSpPr/>
      </dsp:nvSpPr>
      <dsp:spPr>
        <a:xfrm>
          <a:off x="8746407" y="3826137"/>
          <a:ext cx="189699" cy="831062"/>
        </a:xfrm>
        <a:custGeom>
          <a:avLst/>
          <a:gdLst/>
          <a:ahLst/>
          <a:cxnLst/>
          <a:rect l="0" t="0" r="0" b="0"/>
          <a:pathLst>
            <a:path>
              <a:moveTo>
                <a:pt x="0" y="0"/>
              </a:moveTo>
              <a:lnTo>
                <a:pt x="0" y="831062"/>
              </a:lnTo>
              <a:lnTo>
                <a:pt x="189699" y="831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BF0D90-6205-4AFA-8615-6368C7E0DFF7}">
      <dsp:nvSpPr>
        <dsp:cNvPr id="0" name=""/>
        <dsp:cNvSpPr/>
      </dsp:nvSpPr>
      <dsp:spPr>
        <a:xfrm>
          <a:off x="8556708" y="3826137"/>
          <a:ext cx="189699" cy="831062"/>
        </a:xfrm>
        <a:custGeom>
          <a:avLst/>
          <a:gdLst/>
          <a:ahLst/>
          <a:cxnLst/>
          <a:rect l="0" t="0" r="0" b="0"/>
          <a:pathLst>
            <a:path>
              <a:moveTo>
                <a:pt x="189699" y="0"/>
              </a:moveTo>
              <a:lnTo>
                <a:pt x="189699" y="831062"/>
              </a:lnTo>
              <a:lnTo>
                <a:pt x="0" y="831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25CBF4-D269-4B6F-BDDD-96B69426D6D9}">
      <dsp:nvSpPr>
        <dsp:cNvPr id="0" name=""/>
        <dsp:cNvSpPr/>
      </dsp:nvSpPr>
      <dsp:spPr>
        <a:xfrm>
          <a:off x="7653379" y="2543411"/>
          <a:ext cx="1093027" cy="379398"/>
        </a:xfrm>
        <a:custGeom>
          <a:avLst/>
          <a:gdLst/>
          <a:ahLst/>
          <a:cxnLst/>
          <a:rect l="0" t="0" r="0" b="0"/>
          <a:pathLst>
            <a:path>
              <a:moveTo>
                <a:pt x="0" y="0"/>
              </a:moveTo>
              <a:lnTo>
                <a:pt x="0" y="189699"/>
              </a:lnTo>
              <a:lnTo>
                <a:pt x="1093027" y="189699"/>
              </a:lnTo>
              <a:lnTo>
                <a:pt x="1093027" y="3793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4D4F1B-5547-4842-BEA6-E60990BA127D}">
      <dsp:nvSpPr>
        <dsp:cNvPr id="0" name=""/>
        <dsp:cNvSpPr/>
      </dsp:nvSpPr>
      <dsp:spPr>
        <a:xfrm>
          <a:off x="6560351" y="2543411"/>
          <a:ext cx="1093027" cy="379398"/>
        </a:xfrm>
        <a:custGeom>
          <a:avLst/>
          <a:gdLst/>
          <a:ahLst/>
          <a:cxnLst/>
          <a:rect l="0" t="0" r="0" b="0"/>
          <a:pathLst>
            <a:path>
              <a:moveTo>
                <a:pt x="1093027" y="0"/>
              </a:moveTo>
              <a:lnTo>
                <a:pt x="1093027" y="189699"/>
              </a:lnTo>
              <a:lnTo>
                <a:pt x="0" y="189699"/>
              </a:lnTo>
              <a:lnTo>
                <a:pt x="0" y="3793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013EE8-74A8-4262-A26A-DD5EE01B0673}">
      <dsp:nvSpPr>
        <dsp:cNvPr id="0" name=""/>
        <dsp:cNvSpPr/>
      </dsp:nvSpPr>
      <dsp:spPr>
        <a:xfrm>
          <a:off x="4347237" y="1260684"/>
          <a:ext cx="3306141" cy="379398"/>
        </a:xfrm>
        <a:custGeom>
          <a:avLst/>
          <a:gdLst/>
          <a:ahLst/>
          <a:cxnLst/>
          <a:rect l="0" t="0" r="0" b="0"/>
          <a:pathLst>
            <a:path>
              <a:moveTo>
                <a:pt x="0" y="0"/>
              </a:moveTo>
              <a:lnTo>
                <a:pt x="0" y="189699"/>
              </a:lnTo>
              <a:lnTo>
                <a:pt x="3306141" y="189699"/>
              </a:lnTo>
              <a:lnTo>
                <a:pt x="3306141" y="37939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6C49A9-28D6-49BE-9E58-4A8F580C79F0}">
      <dsp:nvSpPr>
        <dsp:cNvPr id="0" name=""/>
        <dsp:cNvSpPr/>
      </dsp:nvSpPr>
      <dsp:spPr>
        <a:xfrm>
          <a:off x="4374296" y="3826137"/>
          <a:ext cx="189699" cy="831062"/>
        </a:xfrm>
        <a:custGeom>
          <a:avLst/>
          <a:gdLst/>
          <a:ahLst/>
          <a:cxnLst/>
          <a:rect l="0" t="0" r="0" b="0"/>
          <a:pathLst>
            <a:path>
              <a:moveTo>
                <a:pt x="0" y="0"/>
              </a:moveTo>
              <a:lnTo>
                <a:pt x="0" y="831062"/>
              </a:lnTo>
              <a:lnTo>
                <a:pt x="189699" y="831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850E49-16F2-4A30-B6B7-9C4E62567A90}">
      <dsp:nvSpPr>
        <dsp:cNvPr id="0" name=""/>
        <dsp:cNvSpPr/>
      </dsp:nvSpPr>
      <dsp:spPr>
        <a:xfrm>
          <a:off x="4184597" y="3826137"/>
          <a:ext cx="189699" cy="831062"/>
        </a:xfrm>
        <a:custGeom>
          <a:avLst/>
          <a:gdLst/>
          <a:ahLst/>
          <a:cxnLst/>
          <a:rect l="0" t="0" r="0" b="0"/>
          <a:pathLst>
            <a:path>
              <a:moveTo>
                <a:pt x="189699" y="0"/>
              </a:moveTo>
              <a:lnTo>
                <a:pt x="189699" y="831062"/>
              </a:lnTo>
              <a:lnTo>
                <a:pt x="0" y="831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D7DE60-8C89-43EB-9D78-82113D6C0CA7}">
      <dsp:nvSpPr>
        <dsp:cNvPr id="0" name=""/>
        <dsp:cNvSpPr/>
      </dsp:nvSpPr>
      <dsp:spPr>
        <a:xfrm>
          <a:off x="3281269" y="2543411"/>
          <a:ext cx="1093027" cy="379398"/>
        </a:xfrm>
        <a:custGeom>
          <a:avLst/>
          <a:gdLst/>
          <a:ahLst/>
          <a:cxnLst/>
          <a:rect l="0" t="0" r="0" b="0"/>
          <a:pathLst>
            <a:path>
              <a:moveTo>
                <a:pt x="0" y="0"/>
              </a:moveTo>
              <a:lnTo>
                <a:pt x="0" y="189699"/>
              </a:lnTo>
              <a:lnTo>
                <a:pt x="1093027" y="189699"/>
              </a:lnTo>
              <a:lnTo>
                <a:pt x="1093027" y="3793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CC7AF1-9882-4AEC-A410-ABDF428B76E2}">
      <dsp:nvSpPr>
        <dsp:cNvPr id="0" name=""/>
        <dsp:cNvSpPr/>
      </dsp:nvSpPr>
      <dsp:spPr>
        <a:xfrm>
          <a:off x="2188241" y="2543411"/>
          <a:ext cx="1093027" cy="379398"/>
        </a:xfrm>
        <a:custGeom>
          <a:avLst/>
          <a:gdLst/>
          <a:ahLst/>
          <a:cxnLst/>
          <a:rect l="0" t="0" r="0" b="0"/>
          <a:pathLst>
            <a:path>
              <a:moveTo>
                <a:pt x="1093027" y="0"/>
              </a:moveTo>
              <a:lnTo>
                <a:pt x="1093027" y="189699"/>
              </a:lnTo>
              <a:lnTo>
                <a:pt x="0" y="189699"/>
              </a:lnTo>
              <a:lnTo>
                <a:pt x="0" y="3793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296590-9C48-4593-BA7F-3F5C25DA086C}">
      <dsp:nvSpPr>
        <dsp:cNvPr id="0" name=""/>
        <dsp:cNvSpPr/>
      </dsp:nvSpPr>
      <dsp:spPr>
        <a:xfrm>
          <a:off x="3281269" y="1260684"/>
          <a:ext cx="1065968" cy="379398"/>
        </a:xfrm>
        <a:custGeom>
          <a:avLst/>
          <a:gdLst/>
          <a:ahLst/>
          <a:cxnLst/>
          <a:rect l="0" t="0" r="0" b="0"/>
          <a:pathLst>
            <a:path>
              <a:moveTo>
                <a:pt x="1065968" y="0"/>
              </a:moveTo>
              <a:lnTo>
                <a:pt x="1065968" y="189699"/>
              </a:lnTo>
              <a:lnTo>
                <a:pt x="0" y="189699"/>
              </a:lnTo>
              <a:lnTo>
                <a:pt x="0" y="37939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AAE02C-E246-43C9-8288-555670D7D152}">
      <dsp:nvSpPr>
        <dsp:cNvPr id="0" name=""/>
        <dsp:cNvSpPr/>
      </dsp:nvSpPr>
      <dsp:spPr>
        <a:xfrm>
          <a:off x="961620" y="1260684"/>
          <a:ext cx="3385616" cy="379398"/>
        </a:xfrm>
        <a:custGeom>
          <a:avLst/>
          <a:gdLst/>
          <a:ahLst/>
          <a:cxnLst/>
          <a:rect l="0" t="0" r="0" b="0"/>
          <a:pathLst>
            <a:path>
              <a:moveTo>
                <a:pt x="3385616" y="0"/>
              </a:moveTo>
              <a:lnTo>
                <a:pt x="3385616" y="189699"/>
              </a:lnTo>
              <a:lnTo>
                <a:pt x="0" y="189699"/>
              </a:lnTo>
              <a:lnTo>
                <a:pt x="0" y="37939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42E81F-E563-4C93-87F5-6207E71CD288}">
      <dsp:nvSpPr>
        <dsp:cNvPr id="0" name=""/>
        <dsp:cNvSpPr/>
      </dsp:nvSpPr>
      <dsp:spPr>
        <a:xfrm>
          <a:off x="2833999" y="225135"/>
          <a:ext cx="3026475" cy="10355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b="1" kern="1200" dirty="0">
              <a:latin typeface="Times New Roman" panose="02020603050405020304" pitchFamily="18" charset="0"/>
              <a:cs typeface="Times New Roman" panose="02020603050405020304" pitchFamily="18" charset="0"/>
            </a:rPr>
            <a:t>System of forces</a:t>
          </a:r>
        </a:p>
      </dsp:txBody>
      <dsp:txXfrm>
        <a:off x="2833999" y="225135"/>
        <a:ext cx="3026475" cy="1035548"/>
      </dsp:txXfrm>
    </dsp:sp>
    <dsp:sp modelId="{B44C0656-753C-47A7-8CC7-3BD7B437286F}">
      <dsp:nvSpPr>
        <dsp:cNvPr id="0" name=""/>
        <dsp:cNvSpPr/>
      </dsp:nvSpPr>
      <dsp:spPr>
        <a:xfrm>
          <a:off x="1436" y="1640082"/>
          <a:ext cx="1920368" cy="9033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a:latin typeface="Times New Roman" panose="02020603050405020304" pitchFamily="18" charset="0"/>
              <a:cs typeface="Times New Roman" panose="02020603050405020304" pitchFamily="18" charset="0"/>
            </a:rPr>
            <a:t>Collinear forces</a:t>
          </a:r>
        </a:p>
      </dsp:txBody>
      <dsp:txXfrm>
        <a:off x="1436" y="1640082"/>
        <a:ext cx="1920368" cy="903328"/>
      </dsp:txXfrm>
    </dsp:sp>
    <dsp:sp modelId="{3DD4008C-F2D0-468A-979A-F46A4A872AC0}">
      <dsp:nvSpPr>
        <dsp:cNvPr id="0" name=""/>
        <dsp:cNvSpPr/>
      </dsp:nvSpPr>
      <dsp:spPr>
        <a:xfrm>
          <a:off x="2301202" y="1640082"/>
          <a:ext cx="1960132" cy="9033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a:latin typeface="Times New Roman" panose="02020603050405020304" pitchFamily="18" charset="0"/>
              <a:cs typeface="Times New Roman" panose="02020603050405020304" pitchFamily="18" charset="0"/>
            </a:rPr>
            <a:t>Coplanar forces</a:t>
          </a:r>
        </a:p>
      </dsp:txBody>
      <dsp:txXfrm>
        <a:off x="2301202" y="1640082"/>
        <a:ext cx="1960132" cy="903328"/>
      </dsp:txXfrm>
    </dsp:sp>
    <dsp:sp modelId="{8F266B8C-16A2-4C35-BBFD-F1792EE11911}">
      <dsp:nvSpPr>
        <dsp:cNvPr id="0" name=""/>
        <dsp:cNvSpPr/>
      </dsp:nvSpPr>
      <dsp:spPr>
        <a:xfrm>
          <a:off x="1284913" y="2922809"/>
          <a:ext cx="1806657" cy="9033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a:latin typeface="Times New Roman" panose="02020603050405020304" pitchFamily="18" charset="0"/>
              <a:cs typeface="Times New Roman" panose="02020603050405020304" pitchFamily="18" charset="0"/>
            </a:rPr>
            <a:t>Concurrent forces</a:t>
          </a:r>
        </a:p>
      </dsp:txBody>
      <dsp:txXfrm>
        <a:off x="1284913" y="2922809"/>
        <a:ext cx="1806657" cy="903328"/>
      </dsp:txXfrm>
    </dsp:sp>
    <dsp:sp modelId="{5575BCA6-4C92-4C38-AFDC-517E7761C02A}">
      <dsp:nvSpPr>
        <dsp:cNvPr id="0" name=""/>
        <dsp:cNvSpPr/>
      </dsp:nvSpPr>
      <dsp:spPr>
        <a:xfrm>
          <a:off x="3470968" y="2922809"/>
          <a:ext cx="1806657" cy="9033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a:latin typeface="Times New Roman" panose="02020603050405020304" pitchFamily="18" charset="0"/>
              <a:cs typeface="Times New Roman" panose="02020603050405020304" pitchFamily="18" charset="0"/>
            </a:rPr>
            <a:t>Non concurrent forces</a:t>
          </a:r>
        </a:p>
      </dsp:txBody>
      <dsp:txXfrm>
        <a:off x="3470968" y="2922809"/>
        <a:ext cx="1806657" cy="903328"/>
      </dsp:txXfrm>
    </dsp:sp>
    <dsp:sp modelId="{8405ABDF-0631-49A3-B870-426C9261DA0E}">
      <dsp:nvSpPr>
        <dsp:cNvPr id="0" name=""/>
        <dsp:cNvSpPr/>
      </dsp:nvSpPr>
      <dsp:spPr>
        <a:xfrm>
          <a:off x="2377940" y="4205535"/>
          <a:ext cx="1806657" cy="9033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a:latin typeface="Times New Roman" panose="02020603050405020304" pitchFamily="18" charset="0"/>
              <a:cs typeface="Times New Roman" panose="02020603050405020304" pitchFamily="18" charset="0"/>
            </a:rPr>
            <a:t>Like parallel forces</a:t>
          </a:r>
          <a:endParaRPr lang="en-US" sz="2000" kern="1200" dirty="0">
            <a:latin typeface="Times New Roman" panose="02020603050405020304" pitchFamily="18" charset="0"/>
            <a:cs typeface="Times New Roman" panose="02020603050405020304" pitchFamily="18" charset="0"/>
          </a:endParaRPr>
        </a:p>
      </dsp:txBody>
      <dsp:txXfrm>
        <a:off x="2377940" y="4205535"/>
        <a:ext cx="1806657" cy="903328"/>
      </dsp:txXfrm>
    </dsp:sp>
    <dsp:sp modelId="{DF9B8B95-D1BB-4CB1-8D22-FB4111D7BB08}">
      <dsp:nvSpPr>
        <dsp:cNvPr id="0" name=""/>
        <dsp:cNvSpPr/>
      </dsp:nvSpPr>
      <dsp:spPr>
        <a:xfrm>
          <a:off x="4563995" y="4205535"/>
          <a:ext cx="1806657" cy="9033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a:latin typeface="Times New Roman" panose="02020603050405020304" pitchFamily="18" charset="0"/>
              <a:cs typeface="Times New Roman" panose="02020603050405020304" pitchFamily="18" charset="0"/>
            </a:rPr>
            <a:t>Unlike parallel forces</a:t>
          </a:r>
          <a:endParaRPr lang="en-US" sz="2000" kern="1200" dirty="0">
            <a:latin typeface="Times New Roman" panose="02020603050405020304" pitchFamily="18" charset="0"/>
            <a:cs typeface="Times New Roman" panose="02020603050405020304" pitchFamily="18" charset="0"/>
          </a:endParaRPr>
        </a:p>
      </dsp:txBody>
      <dsp:txXfrm>
        <a:off x="4563995" y="4205535"/>
        <a:ext cx="1806657" cy="903328"/>
      </dsp:txXfrm>
    </dsp:sp>
    <dsp:sp modelId="{F007102D-F30F-4A3A-8D02-411A2F2C8A95}">
      <dsp:nvSpPr>
        <dsp:cNvPr id="0" name=""/>
        <dsp:cNvSpPr/>
      </dsp:nvSpPr>
      <dsp:spPr>
        <a:xfrm>
          <a:off x="6613720" y="1640082"/>
          <a:ext cx="2079317" cy="9033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a:latin typeface="Times New Roman" panose="02020603050405020304" pitchFamily="18" charset="0"/>
              <a:cs typeface="Times New Roman" panose="02020603050405020304" pitchFamily="18" charset="0"/>
            </a:rPr>
            <a:t>Non coplanar forces</a:t>
          </a:r>
        </a:p>
      </dsp:txBody>
      <dsp:txXfrm>
        <a:off x="6613720" y="1640082"/>
        <a:ext cx="2079317" cy="903328"/>
      </dsp:txXfrm>
    </dsp:sp>
    <dsp:sp modelId="{021C52CA-B0E2-4823-A48E-E95082503350}">
      <dsp:nvSpPr>
        <dsp:cNvPr id="0" name=""/>
        <dsp:cNvSpPr/>
      </dsp:nvSpPr>
      <dsp:spPr>
        <a:xfrm>
          <a:off x="5657023" y="2922809"/>
          <a:ext cx="1806657" cy="9033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a:latin typeface="Times New Roman" panose="02020603050405020304" pitchFamily="18" charset="0"/>
              <a:cs typeface="Times New Roman" panose="02020603050405020304" pitchFamily="18" charset="0"/>
            </a:rPr>
            <a:t>Concurrent forces</a:t>
          </a:r>
        </a:p>
      </dsp:txBody>
      <dsp:txXfrm>
        <a:off x="5657023" y="2922809"/>
        <a:ext cx="1806657" cy="903328"/>
      </dsp:txXfrm>
    </dsp:sp>
    <dsp:sp modelId="{7705B5E7-1840-447C-91D1-FEDE1FFC8734}">
      <dsp:nvSpPr>
        <dsp:cNvPr id="0" name=""/>
        <dsp:cNvSpPr/>
      </dsp:nvSpPr>
      <dsp:spPr>
        <a:xfrm>
          <a:off x="7843078" y="2922809"/>
          <a:ext cx="1806657" cy="9033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a:latin typeface="Times New Roman" panose="02020603050405020304" pitchFamily="18" charset="0"/>
              <a:cs typeface="Times New Roman" panose="02020603050405020304" pitchFamily="18" charset="0"/>
            </a:rPr>
            <a:t>Non concurrent forces</a:t>
          </a:r>
        </a:p>
      </dsp:txBody>
      <dsp:txXfrm>
        <a:off x="7843078" y="2922809"/>
        <a:ext cx="1806657" cy="903328"/>
      </dsp:txXfrm>
    </dsp:sp>
    <dsp:sp modelId="{DC177203-F2F3-4271-845A-4200E307E290}">
      <dsp:nvSpPr>
        <dsp:cNvPr id="0" name=""/>
        <dsp:cNvSpPr/>
      </dsp:nvSpPr>
      <dsp:spPr>
        <a:xfrm>
          <a:off x="6750050" y="4205535"/>
          <a:ext cx="1806657" cy="9033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a:latin typeface="Times New Roman" panose="02020603050405020304" pitchFamily="18" charset="0"/>
              <a:cs typeface="Times New Roman" panose="02020603050405020304" pitchFamily="18" charset="0"/>
            </a:rPr>
            <a:t>Like parallel forces</a:t>
          </a:r>
          <a:endParaRPr lang="en-US" sz="2000" kern="1200" dirty="0">
            <a:latin typeface="Times New Roman" panose="02020603050405020304" pitchFamily="18" charset="0"/>
            <a:cs typeface="Times New Roman" panose="02020603050405020304" pitchFamily="18" charset="0"/>
          </a:endParaRPr>
        </a:p>
      </dsp:txBody>
      <dsp:txXfrm>
        <a:off x="6750050" y="4205535"/>
        <a:ext cx="1806657" cy="903328"/>
      </dsp:txXfrm>
    </dsp:sp>
    <dsp:sp modelId="{CB203EDF-8A67-49C3-B411-654E28B5E270}">
      <dsp:nvSpPr>
        <dsp:cNvPr id="0" name=""/>
        <dsp:cNvSpPr/>
      </dsp:nvSpPr>
      <dsp:spPr>
        <a:xfrm>
          <a:off x="8936106" y="4205535"/>
          <a:ext cx="1806657" cy="9033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a:latin typeface="Times New Roman" panose="02020603050405020304" pitchFamily="18" charset="0"/>
              <a:cs typeface="Times New Roman" panose="02020603050405020304" pitchFamily="18" charset="0"/>
            </a:rPr>
            <a:t>Unlike parallel forces</a:t>
          </a:r>
          <a:endParaRPr lang="en-US" sz="2000" kern="1200" dirty="0">
            <a:latin typeface="Times New Roman" panose="02020603050405020304" pitchFamily="18" charset="0"/>
            <a:cs typeface="Times New Roman" panose="02020603050405020304" pitchFamily="18" charset="0"/>
          </a:endParaRPr>
        </a:p>
      </dsp:txBody>
      <dsp:txXfrm>
        <a:off x="8936106" y="4205535"/>
        <a:ext cx="1806657" cy="90332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defRPr sz="1200">
                <a:solidFill>
                  <a:schemeClr val="tx1"/>
                </a:solidFill>
              </a:defRPr>
            </a:lvl1pPr>
          </a:lstStyle>
          <a:p>
            <a:pPr>
              <a:defRPr/>
            </a:pPr>
            <a:endParaRPr lang="en-US"/>
          </a:p>
        </p:txBody>
      </p:sp>
      <p:sp>
        <p:nvSpPr>
          <p:cNvPr id="63491" name="Rectangle 3">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a:solidFill>
                  <a:schemeClr val="tx1"/>
                </a:solidFill>
              </a:defRPr>
            </a:lvl1pPr>
          </a:lstStyle>
          <a:p>
            <a:pPr>
              <a:defRPr/>
            </a:pPr>
            <a:endParaRPr lang="en-US"/>
          </a:p>
        </p:txBody>
      </p:sp>
      <p:sp>
        <p:nvSpPr>
          <p:cNvPr id="63492" name="Rectangle 4">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defRPr sz="1200">
                <a:solidFill>
                  <a:schemeClr val="tx1"/>
                </a:solidFill>
              </a:defRPr>
            </a:lvl1pPr>
          </a:lstStyle>
          <a:p>
            <a:pPr>
              <a:defRPr/>
            </a:pPr>
            <a:endParaRPr lang="en-US"/>
          </a:p>
        </p:txBody>
      </p:sp>
      <p:sp>
        <p:nvSpPr>
          <p:cNvPr id="63493" name="Rectangle 5">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4E1E5910-A0B5-4722-AE08-39E315414E73}"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8706" name="Rectangle 2">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defRPr sz="1200">
                <a:solidFill>
                  <a:schemeClr val="tx1"/>
                </a:solidFill>
              </a:defRPr>
            </a:lvl1pPr>
          </a:lstStyle>
          <a:p>
            <a:pPr>
              <a:defRPr/>
            </a:pPr>
            <a:endParaRPr lang="en-US"/>
          </a:p>
        </p:txBody>
      </p:sp>
      <p:sp>
        <p:nvSpPr>
          <p:cNvPr id="328707" name="Rectangle 3">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a:solidFill>
                  <a:schemeClr val="tx1"/>
                </a:solidFill>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8709" name="Rectangle 5">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8710" name="Rectangle 6">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defRPr sz="1200">
                <a:solidFill>
                  <a:schemeClr val="tx1"/>
                </a:solidFill>
              </a:defRPr>
            </a:lvl1pPr>
          </a:lstStyle>
          <a:p>
            <a:pPr>
              <a:defRPr/>
            </a:pPr>
            <a:endParaRPr lang="en-US"/>
          </a:p>
        </p:txBody>
      </p:sp>
      <p:sp>
        <p:nvSpPr>
          <p:cNvPr id="328711" name="Rectangle 7">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2CBAB8DA-F09E-4795-B347-9E0A6A14B42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ChangeArrowheads="1" noTextEdit="1"/>
          </p:cNvSpPr>
          <p:nvPr>
            <p:ph type="sldImg"/>
          </p:nvPr>
        </p:nvSpPr>
        <p:spPr>
          <a:ln/>
        </p:spPr>
      </p:sp>
      <p:sp>
        <p:nvSpPr>
          <p:cNvPr id="6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FFFFFF"/>
                </a:solidFill>
                <a:latin typeface="Times New Roman" panose="02020603050405020304" pitchFamily="18" charset="0"/>
              </a:defRPr>
            </a:lvl1pPr>
            <a:lvl2pPr marL="742950" indent="-285750">
              <a:defRPr sz="2400">
                <a:solidFill>
                  <a:srgbClr val="FFFFFF"/>
                </a:solidFill>
                <a:latin typeface="Times New Roman" panose="02020603050405020304" pitchFamily="18" charset="0"/>
              </a:defRPr>
            </a:lvl2pPr>
            <a:lvl3pPr marL="1143000" indent="-228600">
              <a:defRPr sz="2400">
                <a:solidFill>
                  <a:srgbClr val="FFFFFF"/>
                </a:solidFill>
                <a:latin typeface="Times New Roman" panose="02020603050405020304" pitchFamily="18" charset="0"/>
              </a:defRPr>
            </a:lvl3pPr>
            <a:lvl4pPr marL="1600200" indent="-228600">
              <a:defRPr sz="2400">
                <a:solidFill>
                  <a:srgbClr val="FFFFFF"/>
                </a:solidFill>
                <a:latin typeface="Times New Roman" panose="02020603050405020304" pitchFamily="18" charset="0"/>
              </a:defRPr>
            </a:lvl4pPr>
            <a:lvl5pPr marL="2057400" indent="-228600">
              <a:defRPr sz="24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FF"/>
                </a:solidFill>
                <a:latin typeface="Times New Roman" panose="02020603050405020304" pitchFamily="18" charset="0"/>
              </a:defRPr>
            </a:lvl9pPr>
          </a:lstStyle>
          <a:p>
            <a:fld id="{8014C628-80CF-4FD2-B6A0-CE340104D068}" type="slidenum">
              <a:rPr lang="en-US" altLang="en-US" sz="1200" smtClean="0">
                <a:solidFill>
                  <a:schemeClr val="tx1"/>
                </a:solidFill>
              </a:rPr>
              <a:pPr/>
              <a:t>1</a:t>
            </a:fld>
            <a:endParaRPr lang="en-US" altLang="en-US" sz="1200" smtClean="0">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ChangeArrowheads="1" noTextEdit="1"/>
          </p:cNvSpPr>
          <p:nvPr>
            <p:ph type="sldImg"/>
          </p:nvPr>
        </p:nvSpPr>
        <p:spPr>
          <a:ln/>
        </p:spPr>
      </p:sp>
      <p:sp>
        <p:nvSpPr>
          <p:cNvPr id="3" name="Notes Placeholder 2">
            <a:extLst/>
          </p:cNvPr>
          <p:cNvSpPr>
            <a:spLocks noGrp="1"/>
          </p:cNvSpPr>
          <p:nvPr>
            <p:ph type="body" idx="1"/>
          </p:nvPr>
        </p:nvSpPr>
        <p:spPr/>
        <p:txBody>
          <a:bodyPr>
            <a:normAutofit/>
          </a:bodyPr>
          <a:lstStyle/>
          <a:p>
            <a:pPr marL="342900" indent="-342900" algn="just">
              <a:spcBef>
                <a:spcPct val="20000"/>
              </a:spcBef>
              <a:defRPr/>
            </a:pPr>
            <a:r>
              <a:rPr lang="en-US" b="1" dirty="0">
                <a:solidFill>
                  <a:srgbClr val="FFFF00"/>
                </a:solidFill>
                <a:latin typeface="Arial" charset="0"/>
              </a:rPr>
              <a:t>Resultant: </a:t>
            </a:r>
          </a:p>
          <a:p>
            <a:pPr marL="342900" indent="-342900" algn="just">
              <a:spcBef>
                <a:spcPct val="20000"/>
              </a:spcBef>
              <a:defRPr/>
            </a:pPr>
            <a:r>
              <a:rPr lang="en-US" dirty="0">
                <a:latin typeface="Arial" charset="0"/>
              </a:rPr>
              <a:t>A force that can replace a set of forces, in a force system, and cause the same ‘external effect’ is called the </a:t>
            </a:r>
            <a:r>
              <a:rPr lang="en-US" dirty="0">
                <a:solidFill>
                  <a:srgbClr val="FFFF00"/>
                </a:solidFill>
                <a:latin typeface="Arial" charset="0"/>
              </a:rPr>
              <a:t>Resultant.</a:t>
            </a:r>
          </a:p>
          <a:p>
            <a:pPr>
              <a:defRPr/>
            </a:pPr>
            <a:r>
              <a:rPr lang="en-US" dirty="0"/>
              <a:t>OR</a:t>
            </a:r>
          </a:p>
          <a:p>
            <a:pPr>
              <a:defRPr/>
            </a:pPr>
            <a:r>
              <a:rPr lang="en-US" dirty="0"/>
              <a:t>It is defined as that single force which can replace a set of  forces, in a force system, and cause the same external effect.</a:t>
            </a:r>
          </a:p>
          <a:p>
            <a:pPr>
              <a:defRPr/>
            </a:pPr>
            <a:endParaRPr lang="en-US" dirty="0"/>
          </a:p>
          <a:p>
            <a:pPr>
              <a:defRPr/>
            </a:pPr>
            <a:r>
              <a:rPr lang="en-US" dirty="0">
                <a:cs typeface="Times New Roman" pitchFamily="18" charset="0"/>
              </a:rPr>
              <a:t>The process of obtaining the resultant of a given force system is  called ‘</a:t>
            </a:r>
            <a:r>
              <a:rPr lang="en-US" b="1" dirty="0">
                <a:cs typeface="Times New Roman" pitchFamily="18" charset="0"/>
              </a:rPr>
              <a:t>Composition of forces</a:t>
            </a:r>
            <a:r>
              <a:rPr lang="en-US" dirty="0">
                <a:cs typeface="Times New Roman" pitchFamily="18" charset="0"/>
              </a:rPr>
              <a:t>’.</a:t>
            </a:r>
            <a:endParaRPr lang="en-US" dirty="0"/>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FFFFFF"/>
                </a:solidFill>
                <a:latin typeface="Times New Roman" panose="02020603050405020304" pitchFamily="18" charset="0"/>
              </a:defRPr>
            </a:lvl1pPr>
            <a:lvl2pPr marL="742950" indent="-285750">
              <a:defRPr sz="2400">
                <a:solidFill>
                  <a:srgbClr val="FFFFFF"/>
                </a:solidFill>
                <a:latin typeface="Times New Roman" panose="02020603050405020304" pitchFamily="18" charset="0"/>
              </a:defRPr>
            </a:lvl2pPr>
            <a:lvl3pPr marL="1143000" indent="-228600">
              <a:defRPr sz="2400">
                <a:solidFill>
                  <a:srgbClr val="FFFFFF"/>
                </a:solidFill>
                <a:latin typeface="Times New Roman" panose="02020603050405020304" pitchFamily="18" charset="0"/>
              </a:defRPr>
            </a:lvl3pPr>
            <a:lvl4pPr marL="1600200" indent="-228600">
              <a:defRPr sz="2400">
                <a:solidFill>
                  <a:srgbClr val="FFFFFF"/>
                </a:solidFill>
                <a:latin typeface="Times New Roman" panose="02020603050405020304" pitchFamily="18" charset="0"/>
              </a:defRPr>
            </a:lvl4pPr>
            <a:lvl5pPr marL="2057400" indent="-228600">
              <a:defRPr sz="24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FF"/>
                </a:solidFill>
                <a:latin typeface="Times New Roman" panose="02020603050405020304" pitchFamily="18" charset="0"/>
              </a:defRPr>
            </a:lvl9pPr>
          </a:lstStyle>
          <a:p>
            <a:fld id="{4FCA4C3F-A68D-47B2-AE16-E95FDB48D6B3}" type="slidenum">
              <a:rPr lang="en-US" altLang="en-US" sz="1200" smtClean="0">
                <a:solidFill>
                  <a:schemeClr val="tx1"/>
                </a:solidFill>
              </a:rPr>
              <a:pPr/>
              <a:t>13</a:t>
            </a:fld>
            <a:endParaRPr lang="en-US" altLang="en-US" sz="1200" smtClean="0">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ChangeArrowheads="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t>Component of a force</a:t>
            </a:r>
            <a:r>
              <a:rPr lang="en-US" altLang="en-US" smtClean="0"/>
              <a:t>, in simple terms, is the effect of a force in a certain direction. A force can be split into infinite number of components along infinite directions. </a:t>
            </a:r>
          </a:p>
          <a:p>
            <a:r>
              <a:rPr lang="en-US" altLang="en-US" smtClean="0"/>
              <a:t>Usually, a force is split into two mutually perpendicular components, one along the x-direction and the other along y-direction (generally horizontal and vertical, respectively). </a:t>
            </a:r>
          </a:p>
          <a:p>
            <a:r>
              <a:rPr lang="en-US" altLang="en-US" smtClean="0"/>
              <a:t>The process of obtaining the components of a force is called ‘</a:t>
            </a:r>
            <a:r>
              <a:rPr lang="en-US" altLang="en-US" b="1" smtClean="0"/>
              <a:t>Resolution of a force</a:t>
            </a:r>
            <a:r>
              <a:rPr lang="en-US" altLang="en-US" smtClean="0"/>
              <a:t>’. </a:t>
            </a:r>
          </a:p>
          <a:p>
            <a:pPr>
              <a:spcBef>
                <a:spcPct val="0"/>
              </a:spcBef>
            </a:pPr>
            <a:endParaRPr lang="en-US" altLang="en-US" smtClean="0">
              <a:latin typeface="Arial" panose="020B0604020202020204" pitchFamily="34" charset="0"/>
              <a:cs typeface="Times New Roman" panose="02020603050405020304" pitchFamily="18" charset="0"/>
            </a:endParaRPr>
          </a:p>
          <a:p>
            <a:endParaRPr lang="en-US" altLang="en-US" smtClean="0"/>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FFFFFF"/>
                </a:solidFill>
                <a:latin typeface="Times New Roman" panose="02020603050405020304" pitchFamily="18" charset="0"/>
              </a:defRPr>
            </a:lvl1pPr>
            <a:lvl2pPr marL="742950" indent="-285750">
              <a:defRPr sz="2400">
                <a:solidFill>
                  <a:srgbClr val="FFFFFF"/>
                </a:solidFill>
                <a:latin typeface="Times New Roman" panose="02020603050405020304" pitchFamily="18" charset="0"/>
              </a:defRPr>
            </a:lvl2pPr>
            <a:lvl3pPr marL="1143000" indent="-228600">
              <a:defRPr sz="2400">
                <a:solidFill>
                  <a:srgbClr val="FFFFFF"/>
                </a:solidFill>
                <a:latin typeface="Times New Roman" panose="02020603050405020304" pitchFamily="18" charset="0"/>
              </a:defRPr>
            </a:lvl3pPr>
            <a:lvl4pPr marL="1600200" indent="-228600">
              <a:defRPr sz="2400">
                <a:solidFill>
                  <a:srgbClr val="FFFFFF"/>
                </a:solidFill>
                <a:latin typeface="Times New Roman" panose="02020603050405020304" pitchFamily="18" charset="0"/>
              </a:defRPr>
            </a:lvl4pPr>
            <a:lvl5pPr marL="2057400" indent="-228600">
              <a:defRPr sz="24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FF"/>
                </a:solidFill>
                <a:latin typeface="Times New Roman" panose="02020603050405020304" pitchFamily="18" charset="0"/>
              </a:defRPr>
            </a:lvl9pPr>
          </a:lstStyle>
          <a:p>
            <a:fld id="{0FD623AC-AE11-4C50-A029-2BACDD68B625}" type="slidenum">
              <a:rPr lang="en-US" altLang="en-US" sz="1200" smtClean="0">
                <a:solidFill>
                  <a:schemeClr val="tx1"/>
                </a:solidFill>
              </a:rPr>
              <a:pPr/>
              <a:t>14</a:t>
            </a:fld>
            <a:endParaRPr lang="en-US" altLang="en-US" sz="1200" smtClean="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ChangeArrowheads="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solidFill>
                  <a:srgbClr val="FFFFFF"/>
                </a:solidFill>
                <a:latin typeface="Arial" panose="020B0604020202020204" pitchFamily="34" charset="0"/>
                <a:cs typeface="Arial" panose="020B0604020202020204" pitchFamily="34" charset="0"/>
              </a:rPr>
              <a:t>Rectangular components</a:t>
            </a:r>
          </a:p>
          <a:p>
            <a:endParaRPr lang="en-US" altLang="en-US" smtClean="0"/>
          </a:p>
          <a:p>
            <a:r>
              <a:rPr lang="en-US" altLang="en-US" smtClean="0"/>
              <a:t>The components that are mutually perpendicular are called ‘</a:t>
            </a:r>
            <a:r>
              <a:rPr lang="en-US" altLang="en-US" b="1" smtClean="0"/>
              <a:t>Rectangular Components</a:t>
            </a:r>
            <a:r>
              <a:rPr lang="en-US" altLang="en-US" smtClean="0"/>
              <a:t>’.</a:t>
            </a:r>
          </a:p>
          <a:p>
            <a:pPr>
              <a:spcBef>
                <a:spcPct val="0"/>
              </a:spcBef>
            </a:pPr>
            <a:endParaRPr lang="en-US" altLang="en-US" smtClean="0">
              <a:latin typeface="Arial" panose="020B0604020202020204" pitchFamily="34" charset="0"/>
              <a:cs typeface="Times New Roman" panose="02020603050405020304" pitchFamily="18" charset="0"/>
            </a:endParaRPr>
          </a:p>
          <a:p>
            <a:pPr>
              <a:spcBef>
                <a:spcPct val="0"/>
              </a:spcBef>
            </a:pPr>
            <a:r>
              <a:rPr lang="en-US" altLang="en-US" smtClean="0">
                <a:latin typeface="Arial" panose="020B0604020202020204" pitchFamily="34" charset="0"/>
                <a:cs typeface="Times New Roman" panose="02020603050405020304" pitchFamily="18" charset="0"/>
              </a:rPr>
              <a:t>Consider a force F making an angle </a:t>
            </a:r>
            <a:r>
              <a:rPr lang="el-GR" altLang="en-US" smtClean="0">
                <a:latin typeface="Arial" panose="020B0604020202020204" pitchFamily="34" charset="0"/>
                <a:cs typeface="Times New Roman" panose="02020603050405020304" pitchFamily="18" charset="0"/>
              </a:rPr>
              <a:t>θ</a:t>
            </a:r>
            <a:r>
              <a:rPr lang="en-US" altLang="en-US" baseline="-25000" smtClean="0">
                <a:latin typeface="Arial" panose="020B0604020202020204" pitchFamily="34" charset="0"/>
                <a:cs typeface="Times New Roman" panose="02020603050405020304" pitchFamily="18" charset="0"/>
              </a:rPr>
              <a:t>x</a:t>
            </a:r>
            <a:r>
              <a:rPr lang="en-US" altLang="en-US" smtClean="0">
                <a:latin typeface="Arial" panose="020B0604020202020204" pitchFamily="34" charset="0"/>
                <a:cs typeface="Times New Roman" panose="02020603050405020304" pitchFamily="18" charset="0"/>
              </a:rPr>
              <a:t> with x-axis.</a:t>
            </a:r>
          </a:p>
          <a:p>
            <a:pPr>
              <a:spcBef>
                <a:spcPct val="0"/>
              </a:spcBef>
            </a:pPr>
            <a:r>
              <a:rPr lang="en-US" altLang="en-US" smtClean="0">
                <a:latin typeface="Arial" panose="020B0604020202020204" pitchFamily="34" charset="0"/>
                <a:cs typeface="Times New Roman" panose="02020603050405020304" pitchFamily="18" charset="0"/>
              </a:rPr>
              <a:t>Then the resolved part of the force F along x-axis is given by </a:t>
            </a:r>
          </a:p>
          <a:p>
            <a:pPr>
              <a:spcBef>
                <a:spcPct val="0"/>
              </a:spcBef>
            </a:pPr>
            <a:r>
              <a:rPr lang="en-US" altLang="en-US" smtClean="0">
                <a:latin typeface="Arial" panose="020B0604020202020204" pitchFamily="34" charset="0"/>
                <a:cs typeface="Times New Roman" panose="02020603050405020304" pitchFamily="18" charset="0"/>
              </a:rPr>
              <a:t>                            F</a:t>
            </a:r>
            <a:r>
              <a:rPr lang="en-US" altLang="en-US" baseline="-25000" smtClean="0">
                <a:latin typeface="Arial" panose="020B0604020202020204" pitchFamily="34" charset="0"/>
                <a:cs typeface="Times New Roman" panose="02020603050405020304" pitchFamily="18" charset="0"/>
              </a:rPr>
              <a:t>x</a:t>
            </a:r>
            <a:r>
              <a:rPr lang="en-US" altLang="en-US" smtClean="0">
                <a:latin typeface="Arial" panose="020B0604020202020204" pitchFamily="34" charset="0"/>
                <a:cs typeface="Times New Roman" panose="02020603050405020304" pitchFamily="18" charset="0"/>
              </a:rPr>
              <a:t> = F cos </a:t>
            </a:r>
            <a:r>
              <a:rPr lang="el-GR" altLang="en-US" smtClean="0">
                <a:latin typeface="Arial" panose="020B0604020202020204" pitchFamily="34" charset="0"/>
                <a:cs typeface="Times New Roman" panose="02020603050405020304" pitchFamily="18" charset="0"/>
              </a:rPr>
              <a:t>θ</a:t>
            </a:r>
            <a:r>
              <a:rPr lang="en-US" altLang="en-US" baseline="-25000" smtClean="0">
                <a:latin typeface="Arial" panose="020B0604020202020204" pitchFamily="34" charset="0"/>
                <a:cs typeface="Times New Roman" panose="02020603050405020304" pitchFamily="18" charset="0"/>
              </a:rPr>
              <a:t>x</a:t>
            </a:r>
            <a:endParaRPr lang="el-GR" altLang="en-US" baseline="-25000" smtClean="0">
              <a:latin typeface="Arial" panose="020B0604020202020204" pitchFamily="34" charset="0"/>
              <a:cs typeface="Times New Roman" panose="02020603050405020304" pitchFamily="18" charset="0"/>
            </a:endParaRPr>
          </a:p>
          <a:p>
            <a:r>
              <a:rPr lang="en-US" altLang="en-US" smtClean="0">
                <a:latin typeface="Arial" panose="020B0604020202020204" pitchFamily="34" charset="0"/>
              </a:rPr>
              <a:t>The resolved part of the force F along y-axis is given by </a:t>
            </a:r>
          </a:p>
          <a:p>
            <a:r>
              <a:rPr lang="en-US" altLang="en-US" smtClean="0">
                <a:latin typeface="Arial" panose="020B0604020202020204" pitchFamily="34" charset="0"/>
              </a:rPr>
              <a:t>                            F</a:t>
            </a:r>
            <a:r>
              <a:rPr lang="en-US" altLang="en-US" baseline="-25000" smtClean="0">
                <a:latin typeface="Arial" panose="020B0604020202020204" pitchFamily="34" charset="0"/>
              </a:rPr>
              <a:t>y</a:t>
            </a:r>
            <a:r>
              <a:rPr lang="en-US" altLang="en-US" smtClean="0">
                <a:latin typeface="Arial" panose="020B0604020202020204" pitchFamily="34" charset="0"/>
              </a:rPr>
              <a:t> = F sin </a:t>
            </a:r>
            <a:r>
              <a:rPr lang="el-GR" altLang="en-US" smtClean="0">
                <a:latin typeface="Arial" panose="020B0604020202020204" pitchFamily="34" charset="0"/>
              </a:rPr>
              <a:t>θ</a:t>
            </a:r>
            <a:r>
              <a:rPr lang="en-US" altLang="en-US" baseline="-25000" smtClean="0">
                <a:latin typeface="Arial" panose="020B0604020202020204" pitchFamily="34" charset="0"/>
              </a:rPr>
              <a:t>x</a:t>
            </a:r>
            <a:endParaRPr lang="el-GR" altLang="en-US" baseline="-25000" smtClean="0">
              <a:latin typeface="Arial" panose="020B0604020202020204" pitchFamily="34" charset="0"/>
            </a:endParaRPr>
          </a:p>
          <a:p>
            <a:endParaRPr lang="en-US" altLang="en-US" b="1" smtClean="0">
              <a:solidFill>
                <a:srgbClr val="FFFFFF"/>
              </a:solidFill>
              <a:latin typeface="Arial" panose="020B0604020202020204" pitchFamily="34" charset="0"/>
              <a:cs typeface="Arial" panose="020B0604020202020204" pitchFamily="34" charset="0"/>
            </a:endParaRPr>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FFFFFF"/>
                </a:solidFill>
                <a:latin typeface="Times New Roman" panose="02020603050405020304" pitchFamily="18" charset="0"/>
              </a:defRPr>
            </a:lvl1pPr>
            <a:lvl2pPr marL="742950" indent="-285750">
              <a:defRPr sz="2400">
                <a:solidFill>
                  <a:srgbClr val="FFFFFF"/>
                </a:solidFill>
                <a:latin typeface="Times New Roman" panose="02020603050405020304" pitchFamily="18" charset="0"/>
              </a:defRPr>
            </a:lvl2pPr>
            <a:lvl3pPr marL="1143000" indent="-228600">
              <a:defRPr sz="2400">
                <a:solidFill>
                  <a:srgbClr val="FFFFFF"/>
                </a:solidFill>
                <a:latin typeface="Times New Roman" panose="02020603050405020304" pitchFamily="18" charset="0"/>
              </a:defRPr>
            </a:lvl3pPr>
            <a:lvl4pPr marL="1600200" indent="-228600">
              <a:defRPr sz="2400">
                <a:solidFill>
                  <a:srgbClr val="FFFFFF"/>
                </a:solidFill>
                <a:latin typeface="Times New Roman" panose="02020603050405020304" pitchFamily="18" charset="0"/>
              </a:defRPr>
            </a:lvl4pPr>
            <a:lvl5pPr marL="2057400" indent="-228600">
              <a:defRPr sz="24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FF"/>
                </a:solidFill>
                <a:latin typeface="Times New Roman" panose="02020603050405020304" pitchFamily="18" charset="0"/>
              </a:defRPr>
            </a:lvl9pPr>
          </a:lstStyle>
          <a:p>
            <a:fld id="{DEAEA8FD-F923-4C81-B4F2-D51C647A76DD}" type="slidenum">
              <a:rPr lang="en-US" altLang="en-US" sz="1200" smtClean="0">
                <a:solidFill>
                  <a:schemeClr val="tx1"/>
                </a:solidFill>
              </a:rPr>
              <a:pPr/>
              <a:t>15</a:t>
            </a:fld>
            <a:endParaRPr lang="en-US" altLang="en-US" sz="1200" smtClean="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ChangeArrowheads="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solidFill>
                  <a:srgbClr val="FFFFFF"/>
                </a:solidFill>
              </a:rPr>
              <a:t>Sign convention</a:t>
            </a:r>
            <a:endParaRPr lang="en-US" altLang="en-US" b="1" smtClean="0"/>
          </a:p>
          <a:p>
            <a:r>
              <a:rPr lang="en-US" altLang="en-US" smtClean="0"/>
              <a:t>The diagram gives the sign convention for force components, i.e., force components that are directed along positive x-direction are taken +ve for summation along the x-direction. </a:t>
            </a:r>
            <a:r>
              <a:rPr lang="en-US" altLang="en-US" smtClean="0">
                <a:latin typeface="Arial" panose="020B0604020202020204" pitchFamily="34" charset="0"/>
                <a:cs typeface="Times New Roman" panose="02020603050405020304" pitchFamily="18" charset="0"/>
              </a:rPr>
              <a:t>Also force components that are directed along +ve y-direction are taken +ve for summation along the  y-direction. </a:t>
            </a:r>
          </a:p>
          <a:p>
            <a:endParaRPr lang="en-US" altLang="en-US" smtClean="0"/>
          </a:p>
          <a:p>
            <a:endParaRPr lang="en-US" altLang="en-US" smtClean="0"/>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FFFFFF"/>
                </a:solidFill>
                <a:latin typeface="Times New Roman" panose="02020603050405020304" pitchFamily="18" charset="0"/>
              </a:defRPr>
            </a:lvl1pPr>
            <a:lvl2pPr marL="742950" indent="-285750">
              <a:defRPr sz="2400">
                <a:solidFill>
                  <a:srgbClr val="FFFFFF"/>
                </a:solidFill>
                <a:latin typeface="Times New Roman" panose="02020603050405020304" pitchFamily="18" charset="0"/>
              </a:defRPr>
            </a:lvl2pPr>
            <a:lvl3pPr marL="1143000" indent="-228600">
              <a:defRPr sz="2400">
                <a:solidFill>
                  <a:srgbClr val="FFFFFF"/>
                </a:solidFill>
                <a:latin typeface="Times New Roman" panose="02020603050405020304" pitchFamily="18" charset="0"/>
              </a:defRPr>
            </a:lvl3pPr>
            <a:lvl4pPr marL="1600200" indent="-228600">
              <a:defRPr sz="2400">
                <a:solidFill>
                  <a:srgbClr val="FFFFFF"/>
                </a:solidFill>
                <a:latin typeface="Times New Roman" panose="02020603050405020304" pitchFamily="18" charset="0"/>
              </a:defRPr>
            </a:lvl4pPr>
            <a:lvl5pPr marL="2057400" indent="-228600">
              <a:defRPr sz="24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FF"/>
                </a:solidFill>
                <a:latin typeface="Times New Roman" panose="02020603050405020304" pitchFamily="18" charset="0"/>
              </a:defRPr>
            </a:lvl9pPr>
          </a:lstStyle>
          <a:p>
            <a:fld id="{566499C1-A3C9-4C66-8821-AE704FBE877F}" type="slidenum">
              <a:rPr lang="en-US" altLang="en-US" sz="1200" smtClean="0">
                <a:solidFill>
                  <a:schemeClr val="tx1"/>
                </a:solidFill>
              </a:rPr>
              <a:pPr/>
              <a:t>16</a:t>
            </a:fld>
            <a:endParaRPr lang="en-US" altLang="en-US" sz="1200" smtClean="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ChangeArrowheads="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FFFFFF"/>
                </a:solidFill>
                <a:latin typeface="Times New Roman" panose="02020603050405020304" pitchFamily="18" charset="0"/>
              </a:defRPr>
            </a:lvl1pPr>
            <a:lvl2pPr marL="742950" indent="-285750">
              <a:defRPr sz="2400">
                <a:solidFill>
                  <a:srgbClr val="FFFFFF"/>
                </a:solidFill>
                <a:latin typeface="Times New Roman" panose="02020603050405020304" pitchFamily="18" charset="0"/>
              </a:defRPr>
            </a:lvl2pPr>
            <a:lvl3pPr marL="1143000" indent="-228600">
              <a:defRPr sz="2400">
                <a:solidFill>
                  <a:srgbClr val="FFFFFF"/>
                </a:solidFill>
                <a:latin typeface="Times New Roman" panose="02020603050405020304" pitchFamily="18" charset="0"/>
              </a:defRPr>
            </a:lvl3pPr>
            <a:lvl4pPr marL="1600200" indent="-228600">
              <a:defRPr sz="2400">
                <a:solidFill>
                  <a:srgbClr val="FFFFFF"/>
                </a:solidFill>
                <a:latin typeface="Times New Roman" panose="02020603050405020304" pitchFamily="18" charset="0"/>
              </a:defRPr>
            </a:lvl4pPr>
            <a:lvl5pPr marL="2057400" indent="-228600">
              <a:defRPr sz="24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FF"/>
                </a:solidFill>
                <a:latin typeface="Times New Roman" panose="02020603050405020304" pitchFamily="18" charset="0"/>
              </a:defRPr>
            </a:lvl9pPr>
          </a:lstStyle>
          <a:p>
            <a:fld id="{41F40BE0-85A6-4A8B-BBB8-F7FFBE5C38AF}" type="slidenum">
              <a:rPr lang="en-US" altLang="en-US" sz="1200" smtClean="0">
                <a:solidFill>
                  <a:schemeClr val="tx1"/>
                </a:solidFill>
              </a:rPr>
              <a:pPr/>
              <a:t>17</a:t>
            </a:fld>
            <a:endParaRPr lang="en-US" altLang="en-US" sz="1200" smtClean="0">
              <a:solidFill>
                <a:schemeClr val="tx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ChangeArrowheads="1" noTextEdit="1"/>
          </p:cNvSpPr>
          <p:nvPr>
            <p:ph type="sldImg"/>
          </p:nvPr>
        </p:nvSpPr>
        <p:spPr>
          <a:ln/>
        </p:spPr>
      </p:sp>
      <p:sp>
        <p:nvSpPr>
          <p:cNvPr id="3" name="Notes Placeholder 2">
            <a:extLst/>
          </p:cNvPr>
          <p:cNvSpPr>
            <a:spLocks noGrp="1"/>
          </p:cNvSpPr>
          <p:nvPr>
            <p:ph type="body" idx="1"/>
          </p:nvPr>
        </p:nvSpPr>
        <p:spPr/>
        <p:txBody>
          <a:bodyPr>
            <a:normAutofit/>
          </a:bodyPr>
          <a:lstStyle/>
          <a:p>
            <a:pPr>
              <a:spcBef>
                <a:spcPct val="0"/>
              </a:spcBef>
              <a:defRPr/>
            </a:pPr>
            <a:r>
              <a:rPr lang="en-US" b="1" dirty="0">
                <a:latin typeface="Arial" charset="0"/>
                <a:cs typeface="Times New Roman" pitchFamily="18" charset="0"/>
              </a:rPr>
              <a:t>Coplanar Non-concurrent Force System:</a:t>
            </a:r>
          </a:p>
          <a:p>
            <a:pPr>
              <a:lnSpc>
                <a:spcPct val="115000"/>
              </a:lnSpc>
              <a:spcBef>
                <a:spcPct val="0"/>
              </a:spcBef>
              <a:defRPr/>
            </a:pPr>
            <a:r>
              <a:rPr lang="en-US" dirty="0">
                <a:latin typeface="Arial" charset="0"/>
                <a:cs typeface="Times New Roman" pitchFamily="18" charset="0"/>
              </a:rPr>
              <a:t>If all the forces in a system lie in the same plane and the lines of action of these forces do not pass through a single point, the system is said to be coplanar non concurrent force system</a:t>
            </a:r>
          </a:p>
          <a:p>
            <a:pPr>
              <a:lnSpc>
                <a:spcPct val="115000"/>
              </a:lnSpc>
              <a:spcBef>
                <a:spcPct val="0"/>
              </a:spcBef>
              <a:defRPr/>
            </a:pPr>
            <a:r>
              <a:rPr lang="en-US" b="1" dirty="0">
                <a:solidFill>
                  <a:srgbClr val="FFFF00"/>
                </a:solidFill>
                <a:latin typeface="Arial" charset="0"/>
              </a:rPr>
              <a:t>Parallel Force System – </a:t>
            </a:r>
            <a:r>
              <a:rPr lang="en-US" dirty="0">
                <a:solidFill>
                  <a:srgbClr val="FFFF00"/>
                </a:solidFill>
                <a:latin typeface="Arial" charset="0"/>
              </a:rPr>
              <a:t>Lines of</a:t>
            </a:r>
            <a:r>
              <a:rPr lang="en-US" b="1" dirty="0">
                <a:solidFill>
                  <a:srgbClr val="FFFF00"/>
                </a:solidFill>
                <a:latin typeface="Arial" charset="0"/>
              </a:rPr>
              <a:t> </a:t>
            </a:r>
            <a:r>
              <a:rPr lang="en-US" dirty="0">
                <a:solidFill>
                  <a:srgbClr val="FFFF00"/>
                </a:solidFill>
                <a:latin typeface="Arial" charset="0"/>
              </a:rPr>
              <a:t>action of  individual forces are parallel to each other.</a:t>
            </a:r>
          </a:p>
          <a:p>
            <a:pPr marL="457200" indent="-457200">
              <a:defRPr/>
            </a:pPr>
            <a:r>
              <a:rPr lang="en-US" b="1" dirty="0">
                <a:solidFill>
                  <a:srgbClr val="FFFF00"/>
                </a:solidFill>
                <a:latin typeface="Arial" charset="0"/>
              </a:rPr>
              <a:t>Non-Parallel Force System – </a:t>
            </a:r>
            <a:r>
              <a:rPr lang="en-US" dirty="0">
                <a:solidFill>
                  <a:srgbClr val="FFFF00"/>
                </a:solidFill>
                <a:latin typeface="Arial" charset="0"/>
              </a:rPr>
              <a:t>Lines</a:t>
            </a:r>
            <a:r>
              <a:rPr lang="en-US" b="1" dirty="0">
                <a:solidFill>
                  <a:srgbClr val="FFFF00"/>
                </a:solidFill>
                <a:latin typeface="Arial" charset="0"/>
              </a:rPr>
              <a:t>  </a:t>
            </a:r>
            <a:r>
              <a:rPr lang="en-US" dirty="0">
                <a:solidFill>
                  <a:srgbClr val="FFFF00"/>
                </a:solidFill>
                <a:latin typeface="Arial" charset="0"/>
              </a:rPr>
              <a:t>of action of the forces are not parallel to each other.</a:t>
            </a:r>
          </a:p>
          <a:p>
            <a:pPr>
              <a:defRPr/>
            </a:pPr>
            <a:endParaRPr lang="en-US" dirty="0"/>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FFFFFF"/>
                </a:solidFill>
                <a:latin typeface="Times New Roman" panose="02020603050405020304" pitchFamily="18" charset="0"/>
              </a:defRPr>
            </a:lvl1pPr>
            <a:lvl2pPr marL="742950" indent="-285750">
              <a:defRPr sz="2400">
                <a:solidFill>
                  <a:srgbClr val="FFFFFF"/>
                </a:solidFill>
                <a:latin typeface="Times New Roman" panose="02020603050405020304" pitchFamily="18" charset="0"/>
              </a:defRPr>
            </a:lvl2pPr>
            <a:lvl3pPr marL="1143000" indent="-228600">
              <a:defRPr sz="2400">
                <a:solidFill>
                  <a:srgbClr val="FFFFFF"/>
                </a:solidFill>
                <a:latin typeface="Times New Roman" panose="02020603050405020304" pitchFamily="18" charset="0"/>
              </a:defRPr>
            </a:lvl3pPr>
            <a:lvl4pPr marL="1600200" indent="-228600">
              <a:defRPr sz="2400">
                <a:solidFill>
                  <a:srgbClr val="FFFFFF"/>
                </a:solidFill>
                <a:latin typeface="Times New Roman" panose="02020603050405020304" pitchFamily="18" charset="0"/>
              </a:defRPr>
            </a:lvl4pPr>
            <a:lvl5pPr marL="2057400" indent="-228600">
              <a:defRPr sz="24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FF"/>
                </a:solidFill>
                <a:latin typeface="Times New Roman" panose="02020603050405020304" pitchFamily="18" charset="0"/>
              </a:defRPr>
            </a:lvl9pPr>
          </a:lstStyle>
          <a:p>
            <a:fld id="{BF161D31-23EA-4647-8F54-57414DE43F72}" type="slidenum">
              <a:rPr lang="en-US" altLang="en-US" sz="1200" smtClean="0">
                <a:solidFill>
                  <a:schemeClr val="tx1"/>
                </a:solidFill>
              </a:rPr>
              <a:pPr/>
              <a:t>19</a:t>
            </a:fld>
            <a:endParaRPr lang="en-US" altLang="en-US" sz="1200" smtClean="0">
              <a:solidFill>
                <a:schemeClr val="tx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ChangeArrowheads="1" noTextEdit="1"/>
          </p:cNvSpPr>
          <p:nvPr>
            <p:ph type="sldImg"/>
          </p:nvPr>
        </p:nvSpPr>
        <p:spPr>
          <a:ln/>
        </p:spPr>
      </p:sp>
      <p:sp>
        <p:nvSpPr>
          <p:cNvPr id="3" name="Notes Placeholder 2">
            <a:extLst/>
          </p:cNvPr>
          <p:cNvSpPr>
            <a:spLocks noGrp="1"/>
          </p:cNvSpPr>
          <p:nvPr>
            <p:ph type="body" idx="1"/>
          </p:nvPr>
        </p:nvSpPr>
        <p:spPr/>
        <p:txBody>
          <a:bodyPr>
            <a:normAutofit fontScale="92500" lnSpcReduction="20000"/>
          </a:bodyPr>
          <a:lstStyle/>
          <a:p>
            <a:pPr>
              <a:defRPr/>
            </a:pPr>
            <a:r>
              <a:rPr lang="en-US" b="1" dirty="0">
                <a:solidFill>
                  <a:srgbClr val="FFFFFF"/>
                </a:solidFill>
                <a:latin typeface="Arial" pitchFamily="34" charset="0"/>
                <a:cs typeface="Arial" pitchFamily="34" charset="0"/>
              </a:rPr>
              <a:t>Moment of a force about an axis:</a:t>
            </a:r>
          </a:p>
          <a:p>
            <a:pPr>
              <a:defRPr/>
            </a:pPr>
            <a:r>
              <a:rPr lang="en-US" dirty="0"/>
              <a:t>The applied force besides causing motion, can also tend to rotate the body about an axis. This rotational tendency is known as moment.  Moment of a force about a point is the measure of its rotational effect.</a:t>
            </a:r>
          </a:p>
          <a:p>
            <a:pPr>
              <a:defRPr/>
            </a:pPr>
            <a:r>
              <a:rPr lang="en-US" dirty="0"/>
              <a:t>Moment is the tendency of a force to make a rigid body to rotate about an axis.</a:t>
            </a:r>
          </a:p>
          <a:p>
            <a:pPr>
              <a:defRPr/>
            </a:pPr>
            <a:r>
              <a:rPr lang="en-US" dirty="0"/>
              <a:t>This is a vector quantity having both magnitude and direction</a:t>
            </a:r>
          </a:p>
          <a:p>
            <a:pPr>
              <a:defRPr/>
            </a:pPr>
            <a:r>
              <a:rPr lang="en-US" b="1" dirty="0">
                <a:latin typeface="Arial" charset="0"/>
              </a:rPr>
              <a:t>Moment Axis:</a:t>
            </a:r>
            <a:r>
              <a:rPr lang="en-US" dirty="0">
                <a:latin typeface="Arial" charset="0"/>
              </a:rPr>
              <a:t>  This is the axis about which rotational tendency is determined. It is perpendicular to the plane comprising moment arm and line of action of the force (axis </a:t>
            </a:r>
            <a:r>
              <a:rPr lang="en-US" i="1" dirty="0">
                <a:latin typeface="Arial" charset="0"/>
              </a:rPr>
              <a:t>0-0</a:t>
            </a:r>
            <a:r>
              <a:rPr lang="en-US" dirty="0">
                <a:latin typeface="Arial" charset="0"/>
              </a:rPr>
              <a:t> in the figure)</a:t>
            </a:r>
          </a:p>
          <a:p>
            <a:pPr>
              <a:defRPr/>
            </a:pPr>
            <a:r>
              <a:rPr lang="en-US" b="1" dirty="0">
                <a:latin typeface="Arial" charset="0"/>
              </a:rPr>
              <a:t>Moment Center: </a:t>
            </a:r>
            <a:r>
              <a:rPr lang="en-US" dirty="0">
                <a:latin typeface="Arial" charset="0"/>
              </a:rPr>
              <a:t>This is the position of axis on co-planar system. (A).</a:t>
            </a:r>
          </a:p>
          <a:p>
            <a:pPr>
              <a:defRPr/>
            </a:pPr>
            <a:r>
              <a:rPr lang="en-US" b="1" dirty="0">
                <a:latin typeface="Arial" charset="0"/>
              </a:rPr>
              <a:t>Moment Arm:</a:t>
            </a:r>
            <a:r>
              <a:rPr lang="en-US" dirty="0">
                <a:latin typeface="Arial" charset="0"/>
              </a:rPr>
              <a:t> Perpendicular distance from the line of action of the force to moment center. Distance AB = d.</a:t>
            </a:r>
          </a:p>
          <a:p>
            <a:pPr>
              <a:defRPr/>
            </a:pPr>
            <a:r>
              <a:rPr lang="en-US" b="1" dirty="0">
                <a:latin typeface="Arial" charset="0"/>
              </a:rPr>
              <a:t>Magnitude of </a:t>
            </a:r>
            <a:r>
              <a:rPr lang="en-US" b="1" dirty="0" err="1">
                <a:latin typeface="Arial" charset="0"/>
              </a:rPr>
              <a:t>moment:</a:t>
            </a:r>
            <a:r>
              <a:rPr lang="en-US" dirty="0" err="1">
                <a:latin typeface="Arial" charset="0"/>
              </a:rPr>
              <a:t>It</a:t>
            </a:r>
            <a:r>
              <a:rPr lang="en-US" dirty="0">
                <a:latin typeface="Arial" charset="0"/>
              </a:rPr>
              <a:t> is computed as the product of the of the force and the </a:t>
            </a:r>
            <a:r>
              <a:rPr lang="en-US" b="1" u="sng" dirty="0">
                <a:latin typeface="Arial" charset="0"/>
              </a:rPr>
              <a:t>perpendicular distance</a:t>
            </a:r>
            <a:r>
              <a:rPr lang="en-US" dirty="0">
                <a:latin typeface="Arial" charset="0"/>
              </a:rPr>
              <a:t> from the </a:t>
            </a:r>
            <a:r>
              <a:rPr lang="en-US" b="1" u="sng" dirty="0">
                <a:latin typeface="Arial" charset="0"/>
              </a:rPr>
              <a:t>line of action</a:t>
            </a:r>
            <a:r>
              <a:rPr lang="en-US" dirty="0">
                <a:latin typeface="Arial" charset="0"/>
              </a:rPr>
              <a:t> to the point about which moment is computed. (Moment center). </a:t>
            </a:r>
          </a:p>
          <a:p>
            <a:pPr>
              <a:defRPr/>
            </a:pPr>
            <a:r>
              <a:rPr lang="en-US" b="1" i="1" u="sng" dirty="0"/>
              <a:t>Note:</a:t>
            </a:r>
            <a:endParaRPr lang="en-US" dirty="0"/>
          </a:p>
          <a:p>
            <a:pPr>
              <a:buFont typeface="Wingdings" pitchFamily="2" charset="2"/>
              <a:buChar char="Ø"/>
              <a:defRPr/>
            </a:pPr>
            <a:r>
              <a:rPr lang="en-US" dirty="0"/>
              <a:t>If a point lies on the line of action of a force, the moment of the force about that point is zero.</a:t>
            </a:r>
          </a:p>
          <a:p>
            <a:pPr>
              <a:buFont typeface="Wingdings" pitchFamily="2" charset="2"/>
              <a:buChar char="Ø"/>
              <a:defRPr/>
            </a:pPr>
            <a:r>
              <a:rPr lang="en-US" dirty="0"/>
              <a:t>The moment of a force has also got direction. </a:t>
            </a:r>
          </a:p>
          <a:p>
            <a:pPr>
              <a:buFont typeface="Wingdings" pitchFamily="2" charset="2"/>
              <a:buChar char="Ø"/>
              <a:defRPr/>
            </a:pPr>
            <a:r>
              <a:rPr lang="en-US" dirty="0"/>
              <a:t>Moments of forces may be added graphically as scalar quantities if a sign convention is adopted.</a:t>
            </a:r>
          </a:p>
          <a:p>
            <a:pPr>
              <a:buFont typeface="Wingdings" pitchFamily="2" charset="2"/>
              <a:buChar char="Ø"/>
              <a:defRPr/>
            </a:pPr>
            <a:r>
              <a:rPr lang="en-US" dirty="0"/>
              <a:t>A force acting on a rigid body is completely defined (except for its exact position on its line of action) if its components </a:t>
            </a:r>
            <a:r>
              <a:rPr lang="en-US" dirty="0" err="1"/>
              <a:t>F</a:t>
            </a:r>
            <a:r>
              <a:rPr lang="en-US" baseline="-25000" dirty="0" err="1"/>
              <a:t>x</a:t>
            </a:r>
            <a:r>
              <a:rPr lang="en-US" dirty="0"/>
              <a:t>, </a:t>
            </a:r>
            <a:r>
              <a:rPr lang="en-US" dirty="0" err="1"/>
              <a:t>F</a:t>
            </a:r>
            <a:r>
              <a:rPr lang="en-US" baseline="-25000" dirty="0" err="1"/>
              <a:t>y</a:t>
            </a:r>
            <a:r>
              <a:rPr lang="en-US" dirty="0"/>
              <a:t> and its moment M</a:t>
            </a:r>
            <a:r>
              <a:rPr lang="en-US" baseline="-25000" dirty="0"/>
              <a:t>A</a:t>
            </a:r>
            <a:r>
              <a:rPr lang="en-US" dirty="0"/>
              <a:t> about A are known (in magnitude and direction)</a:t>
            </a:r>
          </a:p>
          <a:p>
            <a:pPr>
              <a:defRPr/>
            </a:pPr>
            <a:endParaRPr lang="en-US" dirty="0"/>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FFFFFF"/>
                </a:solidFill>
                <a:latin typeface="Times New Roman" panose="02020603050405020304" pitchFamily="18" charset="0"/>
              </a:defRPr>
            </a:lvl1pPr>
            <a:lvl2pPr marL="742950" indent="-285750">
              <a:defRPr sz="2400">
                <a:solidFill>
                  <a:srgbClr val="FFFFFF"/>
                </a:solidFill>
                <a:latin typeface="Times New Roman" panose="02020603050405020304" pitchFamily="18" charset="0"/>
              </a:defRPr>
            </a:lvl2pPr>
            <a:lvl3pPr marL="1143000" indent="-228600">
              <a:defRPr sz="2400">
                <a:solidFill>
                  <a:srgbClr val="FFFFFF"/>
                </a:solidFill>
                <a:latin typeface="Times New Roman" panose="02020603050405020304" pitchFamily="18" charset="0"/>
              </a:defRPr>
            </a:lvl3pPr>
            <a:lvl4pPr marL="1600200" indent="-228600">
              <a:defRPr sz="2400">
                <a:solidFill>
                  <a:srgbClr val="FFFFFF"/>
                </a:solidFill>
                <a:latin typeface="Times New Roman" panose="02020603050405020304" pitchFamily="18" charset="0"/>
              </a:defRPr>
            </a:lvl4pPr>
            <a:lvl5pPr marL="2057400" indent="-228600">
              <a:defRPr sz="24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FF"/>
                </a:solidFill>
                <a:latin typeface="Times New Roman" panose="02020603050405020304" pitchFamily="18" charset="0"/>
              </a:defRPr>
            </a:lvl9pPr>
          </a:lstStyle>
          <a:p>
            <a:fld id="{C644BBD3-9738-4885-A307-8328CFC0C17B}" type="slidenum">
              <a:rPr lang="en-US" altLang="en-US" sz="1200" smtClean="0">
                <a:solidFill>
                  <a:schemeClr val="tx1"/>
                </a:solidFill>
              </a:rPr>
              <a:pPr/>
              <a:t>20</a:t>
            </a:fld>
            <a:endParaRPr lang="en-US" altLang="en-US" sz="1200" smtClean="0">
              <a:solidFill>
                <a:schemeClr val="tx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ChangeArrowheads="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solidFill>
                  <a:srgbClr val="FFFFFF"/>
                </a:solidFill>
                <a:latin typeface="Arial" panose="020B0604020202020204" pitchFamily="34" charset="0"/>
                <a:cs typeface="Arial" panose="020B0604020202020204" pitchFamily="34" charset="0"/>
              </a:rPr>
              <a:t>Sense of a moment:</a:t>
            </a:r>
            <a:endParaRPr lang="en-US" altLang="en-US" b="1" smtClean="0">
              <a:latin typeface="Arial" panose="020B0604020202020204" pitchFamily="34" charset="0"/>
            </a:endParaRPr>
          </a:p>
          <a:p>
            <a:r>
              <a:rPr lang="en-US" altLang="en-US" smtClean="0">
                <a:latin typeface="Arial" panose="020B0604020202020204" pitchFamily="34" charset="0"/>
              </a:rPr>
              <a:t>The sense is obtained by ‘Right Hand Thumb’ rule</a:t>
            </a:r>
            <a:r>
              <a:rPr lang="en-US" altLang="en-US" b="1" smtClean="0">
                <a:latin typeface="Arial" panose="020B0604020202020204" pitchFamily="34" charset="0"/>
              </a:rPr>
              <a:t>.</a:t>
            </a:r>
          </a:p>
          <a:p>
            <a:r>
              <a:rPr lang="en-US" altLang="en-US" smtClean="0">
                <a:latin typeface="Arial" panose="020B0604020202020204" pitchFamily="34" charset="0"/>
              </a:rPr>
              <a:t>‘If the fingers of the right hand are curled in the direction of rotational tendency of the body, the extended thumb represents the sense of moment vector’.</a:t>
            </a:r>
          </a:p>
          <a:p>
            <a:r>
              <a:rPr lang="en-US" altLang="en-US" smtClean="0">
                <a:latin typeface="Arial" panose="020B0604020202020204" pitchFamily="34" charset="0"/>
              </a:rPr>
              <a:t>For the purpose of additions, the moment direction may be considered by using a suitable sign convention such as +ve for counterclockwise and –ve for clockwise rotations or vice-versa.</a:t>
            </a:r>
          </a:p>
          <a:p>
            <a:endParaRPr lang="en-US" altLang="en-US" smtClean="0"/>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FFFFFF"/>
                </a:solidFill>
                <a:latin typeface="Times New Roman" panose="02020603050405020304" pitchFamily="18" charset="0"/>
              </a:defRPr>
            </a:lvl1pPr>
            <a:lvl2pPr marL="742950" indent="-285750">
              <a:defRPr sz="2400">
                <a:solidFill>
                  <a:srgbClr val="FFFFFF"/>
                </a:solidFill>
                <a:latin typeface="Times New Roman" panose="02020603050405020304" pitchFamily="18" charset="0"/>
              </a:defRPr>
            </a:lvl2pPr>
            <a:lvl3pPr marL="1143000" indent="-228600">
              <a:defRPr sz="2400">
                <a:solidFill>
                  <a:srgbClr val="FFFFFF"/>
                </a:solidFill>
                <a:latin typeface="Times New Roman" panose="02020603050405020304" pitchFamily="18" charset="0"/>
              </a:defRPr>
            </a:lvl3pPr>
            <a:lvl4pPr marL="1600200" indent="-228600">
              <a:defRPr sz="2400">
                <a:solidFill>
                  <a:srgbClr val="FFFFFF"/>
                </a:solidFill>
                <a:latin typeface="Times New Roman" panose="02020603050405020304" pitchFamily="18" charset="0"/>
              </a:defRPr>
            </a:lvl4pPr>
            <a:lvl5pPr marL="2057400" indent="-228600">
              <a:defRPr sz="24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FF"/>
                </a:solidFill>
                <a:latin typeface="Times New Roman" panose="02020603050405020304" pitchFamily="18" charset="0"/>
              </a:defRPr>
            </a:lvl9pPr>
          </a:lstStyle>
          <a:p>
            <a:fld id="{BA818EC1-9CDF-45CD-8FA5-28DA98D94C7D}" type="slidenum">
              <a:rPr lang="en-US" altLang="en-US" sz="1200" smtClean="0">
                <a:solidFill>
                  <a:schemeClr val="tx1"/>
                </a:solidFill>
              </a:rPr>
              <a:pPr/>
              <a:t>21</a:t>
            </a:fld>
            <a:endParaRPr lang="en-US" altLang="en-US" sz="1200" smtClean="0">
              <a:solidFill>
                <a:schemeClr val="tx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ChangeArrowheads="1" noTextEdit="1"/>
          </p:cNvSpPr>
          <p:nvPr>
            <p:ph type="sldImg"/>
          </p:nvPr>
        </p:nvSpPr>
        <p:spPr>
          <a:ln/>
        </p:spPr>
      </p:sp>
      <p:sp>
        <p:nvSpPr>
          <p:cNvPr id="3" name="Notes Placeholder 2">
            <a:extLst/>
          </p:cNvPr>
          <p:cNvSpPr>
            <a:spLocks noGrp="1"/>
          </p:cNvSpPr>
          <p:nvPr>
            <p:ph type="body" idx="1"/>
          </p:nvPr>
        </p:nvSpPr>
        <p:spPr/>
        <p:txBody>
          <a:bodyPr>
            <a:normAutofit lnSpcReduction="10000"/>
          </a:bodyPr>
          <a:lstStyle/>
          <a:p>
            <a:pPr>
              <a:defRPr/>
            </a:pPr>
            <a:r>
              <a:rPr lang="en-US" b="1" dirty="0" err="1">
                <a:solidFill>
                  <a:srgbClr val="FFFFFF"/>
                </a:solidFill>
                <a:latin typeface="Arial" charset="0"/>
              </a:rPr>
              <a:t>Varignon’s</a:t>
            </a:r>
            <a:r>
              <a:rPr lang="en-US" b="1" dirty="0">
                <a:solidFill>
                  <a:srgbClr val="FFFFFF"/>
                </a:solidFill>
                <a:latin typeface="Arial" charset="0"/>
              </a:rPr>
              <a:t> theorem (principle of moments)</a:t>
            </a:r>
            <a:r>
              <a:rPr lang="en-US" dirty="0"/>
              <a:t> </a:t>
            </a:r>
          </a:p>
          <a:p>
            <a:pPr>
              <a:defRPr/>
            </a:pPr>
            <a:r>
              <a:rPr lang="en-US" dirty="0"/>
              <a:t>[</a:t>
            </a:r>
            <a:r>
              <a:rPr lang="en-US" dirty="0" err="1"/>
              <a:t>Varignon</a:t>
            </a:r>
            <a:r>
              <a:rPr lang="en-US" dirty="0"/>
              <a:t> – French Mathematician(1654-1722)]</a:t>
            </a:r>
          </a:p>
          <a:p>
            <a:pPr>
              <a:defRPr/>
            </a:pPr>
            <a:r>
              <a:rPr lang="en-US" b="1" dirty="0">
                <a:solidFill>
                  <a:srgbClr val="FFFFFF"/>
                </a:solidFill>
                <a:latin typeface="Arial" charset="0"/>
              </a:rPr>
              <a:t/>
            </a:r>
            <a:br>
              <a:rPr lang="en-US" b="1" dirty="0">
                <a:solidFill>
                  <a:srgbClr val="FFFFFF"/>
                </a:solidFill>
                <a:latin typeface="Arial" charset="0"/>
              </a:rPr>
            </a:br>
            <a:r>
              <a:rPr lang="en-US" b="1" dirty="0">
                <a:solidFill>
                  <a:srgbClr val="FFFFFF"/>
                </a:solidFill>
                <a:effectLst>
                  <a:outerShdw blurRad="38100" dist="38100" dir="2700000" algn="tl">
                    <a:srgbClr val="000000"/>
                  </a:outerShdw>
                </a:effectLst>
                <a:latin typeface="Arial" charset="0"/>
              </a:rPr>
              <a:t>Proof (by Scalar Formulation):</a:t>
            </a:r>
            <a:r>
              <a:rPr lang="en-US" b="1" dirty="0">
                <a:solidFill>
                  <a:srgbClr val="FFFFFF"/>
                </a:solidFill>
                <a:latin typeface="Arial" charset="0"/>
              </a:rPr>
              <a:t> </a:t>
            </a:r>
          </a:p>
          <a:p>
            <a:pPr>
              <a:defRPr/>
            </a:pPr>
            <a:endParaRPr lang="en-US" dirty="0">
              <a:latin typeface="Arial" charset="0"/>
            </a:endParaRPr>
          </a:p>
          <a:p>
            <a:pPr>
              <a:defRPr/>
            </a:pPr>
            <a:r>
              <a:rPr lang="en-US" dirty="0">
                <a:latin typeface="Arial" charset="0"/>
              </a:rPr>
              <a:t>Let ‘R’ be the given force.</a:t>
            </a:r>
          </a:p>
          <a:p>
            <a:pPr>
              <a:defRPr/>
            </a:pPr>
            <a:r>
              <a:rPr lang="en-US" dirty="0">
                <a:latin typeface="Arial" charset="0"/>
              </a:rPr>
              <a:t>‘P’ &amp; ‘Q’ are component forces of ‘R’.   ‘O’ is the moment center.  </a:t>
            </a:r>
          </a:p>
          <a:p>
            <a:pPr>
              <a:spcBef>
                <a:spcPct val="0"/>
              </a:spcBef>
              <a:defRPr/>
            </a:pPr>
            <a:r>
              <a:rPr lang="en-US" dirty="0">
                <a:latin typeface="Arial" charset="0"/>
              </a:rPr>
              <a:t>p, r and q are moment arms from ‘O’ of </a:t>
            </a:r>
            <a:r>
              <a:rPr lang="en-US" dirty="0">
                <a:latin typeface="Arial" charset="0"/>
                <a:sym typeface="Symbol" pitchFamily="18" charset="2"/>
              </a:rPr>
              <a:t>P, R and Q respectively.</a:t>
            </a:r>
          </a:p>
          <a:p>
            <a:pPr>
              <a:spcBef>
                <a:spcPct val="0"/>
              </a:spcBef>
              <a:defRPr/>
            </a:pPr>
            <a:endParaRPr lang="en-US" dirty="0">
              <a:latin typeface="Arial" charset="0"/>
            </a:endParaRPr>
          </a:p>
          <a:p>
            <a:pPr>
              <a:spcBef>
                <a:spcPct val="0"/>
              </a:spcBef>
              <a:defRPr/>
            </a:pPr>
            <a:r>
              <a:rPr lang="en-US" dirty="0">
                <a:latin typeface="Arial" charset="0"/>
                <a:sym typeface="Symbol" pitchFamily="18" charset="2"/>
              </a:rPr>
              <a:t>,  and  are the inclinations of ‘P’, ‘R’ and ‘Q’ respectively w.r.to  X – axis.</a:t>
            </a:r>
          </a:p>
          <a:p>
            <a:pPr>
              <a:spcBef>
                <a:spcPct val="0"/>
              </a:spcBef>
              <a:defRPr/>
            </a:pPr>
            <a:r>
              <a:rPr lang="en-US" dirty="0">
                <a:latin typeface="Arial" charset="0"/>
              </a:rPr>
              <a:t>We have,</a:t>
            </a:r>
          </a:p>
          <a:p>
            <a:pPr>
              <a:spcBef>
                <a:spcPct val="0"/>
              </a:spcBef>
              <a:defRPr/>
            </a:pPr>
            <a:r>
              <a:rPr lang="en-US" dirty="0" err="1">
                <a:latin typeface="Arial" charset="0"/>
              </a:rPr>
              <a:t>R</a:t>
            </a:r>
            <a:r>
              <a:rPr lang="en-US" baseline="-25000" dirty="0" err="1">
                <a:latin typeface="Arial" charset="0"/>
              </a:rPr>
              <a:t>y</a:t>
            </a:r>
            <a:r>
              <a:rPr lang="en-US" dirty="0">
                <a:latin typeface="Arial" charset="0"/>
              </a:rPr>
              <a:t> = </a:t>
            </a:r>
            <a:r>
              <a:rPr lang="en-US" dirty="0" err="1">
                <a:latin typeface="Arial" charset="0"/>
              </a:rPr>
              <a:t>P</a:t>
            </a:r>
            <a:r>
              <a:rPr lang="en-US" baseline="-25000" dirty="0" err="1">
                <a:latin typeface="Arial" charset="0"/>
              </a:rPr>
              <a:t>y</a:t>
            </a:r>
            <a:r>
              <a:rPr lang="en-US" dirty="0">
                <a:latin typeface="Arial" charset="0"/>
              </a:rPr>
              <a:t> + </a:t>
            </a:r>
            <a:r>
              <a:rPr lang="en-US" dirty="0" err="1">
                <a:latin typeface="Arial" charset="0"/>
              </a:rPr>
              <a:t>Q</a:t>
            </a:r>
            <a:r>
              <a:rPr lang="en-US" baseline="-25000" dirty="0" err="1">
                <a:latin typeface="Arial" charset="0"/>
              </a:rPr>
              <a:t>y</a:t>
            </a:r>
            <a:r>
              <a:rPr lang="en-US" dirty="0">
                <a:latin typeface="Arial" charset="0"/>
              </a:rPr>
              <a:t> </a:t>
            </a:r>
          </a:p>
          <a:p>
            <a:pPr>
              <a:spcBef>
                <a:spcPct val="0"/>
              </a:spcBef>
              <a:defRPr/>
            </a:pPr>
            <a:r>
              <a:rPr lang="en-US" dirty="0">
                <a:latin typeface="Arial" charset="0"/>
              </a:rPr>
              <a:t>R Sin</a:t>
            </a:r>
            <a:r>
              <a:rPr lang="en-US" dirty="0">
                <a:latin typeface="Arial" charset="0"/>
                <a:sym typeface="Symbol" pitchFamily="18" charset="2"/>
              </a:rPr>
              <a:t> = P Sin + Q Sin  ----(1)</a:t>
            </a:r>
          </a:p>
          <a:p>
            <a:pPr>
              <a:spcBef>
                <a:spcPct val="0"/>
              </a:spcBef>
              <a:defRPr/>
            </a:pPr>
            <a:r>
              <a:rPr lang="en-US" dirty="0">
                <a:latin typeface="Arial" charset="0"/>
                <a:sym typeface="Symbol" pitchFamily="18" charset="2"/>
              </a:rPr>
              <a:t>From le AOB,	p/AO = Sin </a:t>
            </a:r>
          </a:p>
          <a:p>
            <a:pPr>
              <a:spcBef>
                <a:spcPct val="0"/>
              </a:spcBef>
              <a:defRPr/>
            </a:pPr>
            <a:r>
              <a:rPr lang="en-US" dirty="0">
                <a:latin typeface="Arial" charset="0"/>
                <a:sym typeface="Symbol" pitchFamily="18" charset="2"/>
              </a:rPr>
              <a:t>From le AOC, 	r/AO = Sin </a:t>
            </a:r>
          </a:p>
          <a:p>
            <a:pPr>
              <a:spcBef>
                <a:spcPct val="0"/>
              </a:spcBef>
              <a:defRPr/>
            </a:pPr>
            <a:r>
              <a:rPr lang="en-US" dirty="0">
                <a:latin typeface="Arial" charset="0"/>
                <a:sym typeface="Symbol" pitchFamily="18" charset="2"/>
              </a:rPr>
              <a:t>From le AOD, 	q/AO = Sin  </a:t>
            </a:r>
          </a:p>
          <a:p>
            <a:pPr>
              <a:spcBef>
                <a:spcPct val="0"/>
              </a:spcBef>
              <a:defRPr/>
            </a:pPr>
            <a:r>
              <a:rPr lang="en-US" dirty="0">
                <a:latin typeface="Arial" charset="0"/>
                <a:sym typeface="Symbol" pitchFamily="18" charset="2"/>
              </a:rPr>
              <a:t>From (1),</a:t>
            </a:r>
          </a:p>
          <a:p>
            <a:pPr>
              <a:spcBef>
                <a:spcPct val="0"/>
              </a:spcBef>
              <a:buFont typeface="Symbol" pitchFamily="18" charset="2"/>
              <a:buChar char="\"/>
              <a:defRPr/>
            </a:pPr>
            <a:r>
              <a:rPr lang="en-US" dirty="0">
                <a:latin typeface="Arial" charset="0"/>
                <a:sym typeface="Symbol" pitchFamily="18" charset="2"/>
              </a:rPr>
              <a:t> R </a:t>
            </a:r>
            <a:r>
              <a:rPr lang="en-US" dirty="0">
                <a:latin typeface="Arial" charset="0"/>
                <a:cs typeface="Times New Roman" pitchFamily="18" charset="0"/>
                <a:sym typeface="Symbol" pitchFamily="18" charset="2"/>
              </a:rPr>
              <a:t>×</a:t>
            </a:r>
            <a:r>
              <a:rPr lang="en-US" dirty="0">
                <a:latin typeface="Arial" charset="0"/>
                <a:sym typeface="Symbol" pitchFamily="18" charset="2"/>
              </a:rPr>
              <a:t>(r/AO) = P </a:t>
            </a:r>
            <a:r>
              <a:rPr lang="en-US" dirty="0">
                <a:latin typeface="Arial" charset="0"/>
                <a:cs typeface="Times New Roman" pitchFamily="18" charset="0"/>
                <a:sym typeface="Symbol" pitchFamily="18" charset="2"/>
              </a:rPr>
              <a:t>×</a:t>
            </a:r>
            <a:r>
              <a:rPr lang="en-US" dirty="0">
                <a:latin typeface="Arial" charset="0"/>
                <a:sym typeface="Symbol" pitchFamily="18" charset="2"/>
              </a:rPr>
              <a:t>(p/AO) + Q </a:t>
            </a:r>
            <a:r>
              <a:rPr lang="en-US" dirty="0">
                <a:latin typeface="Arial" charset="0"/>
                <a:cs typeface="Times New Roman" pitchFamily="18" charset="0"/>
                <a:sym typeface="Symbol" pitchFamily="18" charset="2"/>
              </a:rPr>
              <a:t>×</a:t>
            </a:r>
            <a:r>
              <a:rPr lang="en-US" dirty="0">
                <a:latin typeface="Arial" charset="0"/>
                <a:sym typeface="Symbol" pitchFamily="18" charset="2"/>
              </a:rPr>
              <a:t>(q/AO)</a:t>
            </a:r>
          </a:p>
          <a:p>
            <a:pPr>
              <a:spcBef>
                <a:spcPct val="0"/>
              </a:spcBef>
              <a:buFont typeface="Symbol" pitchFamily="18" charset="2"/>
              <a:buNone/>
              <a:defRPr/>
            </a:pPr>
            <a:endParaRPr lang="en-US" dirty="0">
              <a:latin typeface="Arial" charset="0"/>
              <a:sym typeface="Symbol" pitchFamily="18" charset="2"/>
            </a:endParaRPr>
          </a:p>
          <a:p>
            <a:pPr>
              <a:spcBef>
                <a:spcPct val="0"/>
              </a:spcBef>
              <a:buFont typeface="Symbol" pitchFamily="18" charset="2"/>
              <a:buNone/>
              <a:defRPr/>
            </a:pPr>
            <a:r>
              <a:rPr lang="en-US" dirty="0">
                <a:latin typeface="Arial" charset="0"/>
                <a:sym typeface="Symbol" pitchFamily="18" charset="2"/>
              </a:rPr>
              <a:t>     i.e.,  R </a:t>
            </a:r>
            <a:r>
              <a:rPr lang="en-US" dirty="0">
                <a:latin typeface="Arial" charset="0"/>
                <a:cs typeface="Times New Roman" pitchFamily="18" charset="0"/>
                <a:sym typeface="Symbol" pitchFamily="18" charset="2"/>
              </a:rPr>
              <a:t>×</a:t>
            </a:r>
            <a:r>
              <a:rPr lang="en-US" dirty="0">
                <a:latin typeface="Arial" charset="0"/>
                <a:sym typeface="Symbol" pitchFamily="18" charset="2"/>
              </a:rPr>
              <a:t> r = P </a:t>
            </a:r>
            <a:r>
              <a:rPr lang="en-US" dirty="0">
                <a:latin typeface="Arial" charset="0"/>
                <a:cs typeface="Times New Roman" pitchFamily="18" charset="0"/>
                <a:sym typeface="Symbol" pitchFamily="18" charset="2"/>
              </a:rPr>
              <a:t>×</a:t>
            </a:r>
            <a:r>
              <a:rPr lang="en-US" dirty="0">
                <a:latin typeface="Arial" charset="0"/>
                <a:sym typeface="Symbol" pitchFamily="18" charset="2"/>
              </a:rPr>
              <a:t> p  + Q </a:t>
            </a:r>
            <a:r>
              <a:rPr lang="en-US" dirty="0">
                <a:latin typeface="Arial" charset="0"/>
                <a:cs typeface="Times New Roman" pitchFamily="18" charset="0"/>
                <a:sym typeface="Symbol" pitchFamily="18" charset="2"/>
              </a:rPr>
              <a:t>×</a:t>
            </a:r>
            <a:r>
              <a:rPr lang="en-US" dirty="0">
                <a:latin typeface="Arial" charset="0"/>
                <a:sym typeface="Symbol" pitchFamily="18" charset="2"/>
              </a:rPr>
              <a:t> q </a:t>
            </a:r>
          </a:p>
          <a:p>
            <a:pPr>
              <a:defRPr/>
            </a:pPr>
            <a:r>
              <a:rPr lang="en-US" dirty="0">
                <a:latin typeface="Arial" charset="0"/>
                <a:sym typeface="Symbol" pitchFamily="18" charset="2"/>
              </a:rPr>
              <a:t>Moment of resultant R about O = algebraic sum of moments of component forces  P &amp; Q about same moment center ‘O’.</a:t>
            </a:r>
          </a:p>
          <a:p>
            <a:pPr>
              <a:defRPr/>
            </a:pPr>
            <a:endParaRPr lang="en-US" dirty="0"/>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FFFFFF"/>
                </a:solidFill>
                <a:latin typeface="Times New Roman" panose="02020603050405020304" pitchFamily="18" charset="0"/>
              </a:defRPr>
            </a:lvl1pPr>
            <a:lvl2pPr marL="742950" indent="-285750">
              <a:defRPr sz="2400">
                <a:solidFill>
                  <a:srgbClr val="FFFFFF"/>
                </a:solidFill>
                <a:latin typeface="Times New Roman" panose="02020603050405020304" pitchFamily="18" charset="0"/>
              </a:defRPr>
            </a:lvl2pPr>
            <a:lvl3pPr marL="1143000" indent="-228600">
              <a:defRPr sz="2400">
                <a:solidFill>
                  <a:srgbClr val="FFFFFF"/>
                </a:solidFill>
                <a:latin typeface="Times New Roman" panose="02020603050405020304" pitchFamily="18" charset="0"/>
              </a:defRPr>
            </a:lvl3pPr>
            <a:lvl4pPr marL="1600200" indent="-228600">
              <a:defRPr sz="2400">
                <a:solidFill>
                  <a:srgbClr val="FFFFFF"/>
                </a:solidFill>
                <a:latin typeface="Times New Roman" panose="02020603050405020304" pitchFamily="18" charset="0"/>
              </a:defRPr>
            </a:lvl4pPr>
            <a:lvl5pPr marL="2057400" indent="-228600">
              <a:defRPr sz="24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FF"/>
                </a:solidFill>
                <a:latin typeface="Times New Roman" panose="02020603050405020304" pitchFamily="18" charset="0"/>
              </a:defRPr>
            </a:lvl9pPr>
          </a:lstStyle>
          <a:p>
            <a:fld id="{1265B4AC-FA58-4D2E-8A0B-82CB70F8FEBC}" type="slidenum">
              <a:rPr lang="en-US" altLang="en-US" sz="1200" smtClean="0">
                <a:solidFill>
                  <a:schemeClr val="tx1"/>
                </a:solidFill>
              </a:rPr>
              <a:pPr/>
              <a:t>22</a:t>
            </a:fld>
            <a:endParaRPr lang="en-US" altLang="en-US" sz="1200" smtClean="0">
              <a:solidFill>
                <a:schemeClr val="tx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ChangeArrowheads="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FFFFFF"/>
                </a:solidFill>
                <a:latin typeface="Times New Roman" panose="02020603050405020304" pitchFamily="18" charset="0"/>
              </a:defRPr>
            </a:lvl1pPr>
            <a:lvl2pPr marL="742950" indent="-285750">
              <a:defRPr sz="2400">
                <a:solidFill>
                  <a:srgbClr val="FFFFFF"/>
                </a:solidFill>
                <a:latin typeface="Times New Roman" panose="02020603050405020304" pitchFamily="18" charset="0"/>
              </a:defRPr>
            </a:lvl2pPr>
            <a:lvl3pPr marL="1143000" indent="-228600">
              <a:defRPr sz="2400">
                <a:solidFill>
                  <a:srgbClr val="FFFFFF"/>
                </a:solidFill>
                <a:latin typeface="Times New Roman" panose="02020603050405020304" pitchFamily="18" charset="0"/>
              </a:defRPr>
            </a:lvl3pPr>
            <a:lvl4pPr marL="1600200" indent="-228600">
              <a:defRPr sz="2400">
                <a:solidFill>
                  <a:srgbClr val="FFFFFF"/>
                </a:solidFill>
                <a:latin typeface="Times New Roman" panose="02020603050405020304" pitchFamily="18" charset="0"/>
              </a:defRPr>
            </a:lvl4pPr>
            <a:lvl5pPr marL="2057400" indent="-228600">
              <a:defRPr sz="24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FF"/>
                </a:solidFill>
                <a:latin typeface="Times New Roman" panose="02020603050405020304" pitchFamily="18" charset="0"/>
              </a:defRPr>
            </a:lvl9pPr>
          </a:lstStyle>
          <a:p>
            <a:fld id="{4AE65957-66C0-409C-A8E3-8FFAED4D4172}" type="slidenum">
              <a:rPr lang="en-US" altLang="en-US" sz="1200" smtClean="0">
                <a:solidFill>
                  <a:schemeClr val="tx1"/>
                </a:solidFill>
              </a:rPr>
              <a:pPr/>
              <a:t>23</a:t>
            </a:fld>
            <a:endParaRPr lang="en-US" altLang="en-US" sz="1200" smtClean="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ChangeArrowheads="1" noTextEdit="1"/>
          </p:cNvSpPr>
          <p:nvPr>
            <p:ph type="sldImg"/>
          </p:nvPr>
        </p:nvSpPr>
        <p:spPr>
          <a:ln/>
        </p:spPr>
      </p:sp>
      <p:sp>
        <p:nvSpPr>
          <p:cNvPr id="8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FFFFFF"/>
                </a:solidFill>
                <a:latin typeface="Times New Roman" panose="02020603050405020304" pitchFamily="18" charset="0"/>
              </a:defRPr>
            </a:lvl1pPr>
            <a:lvl2pPr marL="742950" indent="-285750">
              <a:defRPr sz="2400">
                <a:solidFill>
                  <a:srgbClr val="FFFFFF"/>
                </a:solidFill>
                <a:latin typeface="Times New Roman" panose="02020603050405020304" pitchFamily="18" charset="0"/>
              </a:defRPr>
            </a:lvl2pPr>
            <a:lvl3pPr marL="1143000" indent="-228600">
              <a:defRPr sz="2400">
                <a:solidFill>
                  <a:srgbClr val="FFFFFF"/>
                </a:solidFill>
                <a:latin typeface="Times New Roman" panose="02020603050405020304" pitchFamily="18" charset="0"/>
              </a:defRPr>
            </a:lvl3pPr>
            <a:lvl4pPr marL="1600200" indent="-228600">
              <a:defRPr sz="2400">
                <a:solidFill>
                  <a:srgbClr val="FFFFFF"/>
                </a:solidFill>
                <a:latin typeface="Times New Roman" panose="02020603050405020304" pitchFamily="18" charset="0"/>
              </a:defRPr>
            </a:lvl4pPr>
            <a:lvl5pPr marL="2057400" indent="-228600">
              <a:defRPr sz="24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FF"/>
                </a:solidFill>
                <a:latin typeface="Times New Roman" panose="02020603050405020304" pitchFamily="18" charset="0"/>
              </a:defRPr>
            </a:lvl9pPr>
          </a:lstStyle>
          <a:p>
            <a:fld id="{F6250340-637D-40ED-B14F-53E2B4476F39}" type="slidenum">
              <a:rPr lang="en-US" altLang="en-US" sz="1200" smtClean="0">
                <a:solidFill>
                  <a:schemeClr val="tx1"/>
                </a:solidFill>
              </a:rPr>
              <a:pPr/>
              <a:t>2</a:t>
            </a:fld>
            <a:endParaRPr lang="en-US" altLang="en-US" sz="1200" smtClean="0">
              <a:solidFill>
                <a:schemeClr val="tx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ChangeArrowheads="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FFFFFF"/>
                </a:solidFill>
                <a:latin typeface="Times New Roman" panose="02020603050405020304" pitchFamily="18" charset="0"/>
              </a:defRPr>
            </a:lvl1pPr>
            <a:lvl2pPr marL="742950" indent="-285750">
              <a:defRPr sz="2400">
                <a:solidFill>
                  <a:srgbClr val="FFFFFF"/>
                </a:solidFill>
                <a:latin typeface="Times New Roman" panose="02020603050405020304" pitchFamily="18" charset="0"/>
              </a:defRPr>
            </a:lvl2pPr>
            <a:lvl3pPr marL="1143000" indent="-228600">
              <a:defRPr sz="2400">
                <a:solidFill>
                  <a:srgbClr val="FFFFFF"/>
                </a:solidFill>
                <a:latin typeface="Times New Roman" panose="02020603050405020304" pitchFamily="18" charset="0"/>
              </a:defRPr>
            </a:lvl3pPr>
            <a:lvl4pPr marL="1600200" indent="-228600">
              <a:defRPr sz="2400">
                <a:solidFill>
                  <a:srgbClr val="FFFFFF"/>
                </a:solidFill>
                <a:latin typeface="Times New Roman" panose="02020603050405020304" pitchFamily="18" charset="0"/>
              </a:defRPr>
            </a:lvl4pPr>
            <a:lvl5pPr marL="2057400" indent="-228600">
              <a:defRPr sz="24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FF"/>
                </a:solidFill>
                <a:latin typeface="Times New Roman" panose="02020603050405020304" pitchFamily="18" charset="0"/>
              </a:defRPr>
            </a:lvl9pPr>
          </a:lstStyle>
          <a:p>
            <a:fld id="{6F78A78C-930A-470B-B16B-621CD0A54821}" type="slidenum">
              <a:rPr lang="en-US" altLang="en-US" sz="1200" smtClean="0">
                <a:solidFill>
                  <a:schemeClr val="tx1"/>
                </a:solidFill>
              </a:rPr>
              <a:pPr/>
              <a:t>24</a:t>
            </a:fld>
            <a:endParaRPr lang="en-US" altLang="en-US" sz="1200" smtClean="0">
              <a:solidFill>
                <a:schemeClr val="tx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ChangeArrowheads="1" noTextEdit="1"/>
          </p:cNvSpPr>
          <p:nvPr>
            <p:ph type="sldImg"/>
          </p:nvPr>
        </p:nvSpPr>
        <p:spPr>
          <a:ln/>
        </p:spPr>
      </p:sp>
      <p:sp>
        <p:nvSpPr>
          <p:cNvPr id="3" name="Notes Placeholder 2">
            <a:extLst/>
          </p:cNvPr>
          <p:cNvSpPr>
            <a:spLocks noGrp="1"/>
          </p:cNvSpPr>
          <p:nvPr>
            <p:ph type="body" idx="1"/>
          </p:nvPr>
        </p:nvSpPr>
        <p:spPr/>
        <p:txBody>
          <a:bodyPr>
            <a:normAutofit fontScale="85000" lnSpcReduction="20000"/>
          </a:bodyPr>
          <a:lstStyle/>
          <a:p>
            <a:pPr>
              <a:defRPr/>
            </a:pPr>
            <a:r>
              <a:rPr lang="en-US" b="1" dirty="0">
                <a:solidFill>
                  <a:srgbClr val="FFFFFF"/>
                </a:solidFill>
                <a:latin typeface="Arial" charset="0"/>
                <a:cs typeface="Times New Roman" pitchFamily="18" charset="0"/>
              </a:rPr>
              <a:t>Couple:</a:t>
            </a:r>
          </a:p>
          <a:p>
            <a:pPr>
              <a:defRPr/>
            </a:pPr>
            <a:r>
              <a:rPr lang="en-US" dirty="0"/>
              <a:t>Two parallel, </a:t>
            </a:r>
            <a:r>
              <a:rPr lang="en-US" dirty="0" err="1"/>
              <a:t>noncollinear</a:t>
            </a:r>
            <a:r>
              <a:rPr lang="en-US" dirty="0"/>
              <a:t> forces equal in magnitude and opposite in direction and separated by a definite distance are said to form a couple. </a:t>
            </a:r>
          </a:p>
          <a:p>
            <a:pPr>
              <a:defRPr/>
            </a:pPr>
            <a:r>
              <a:rPr lang="en-US" dirty="0"/>
              <a:t>OR</a:t>
            </a:r>
            <a:endParaRPr lang="en-US" dirty="0">
              <a:latin typeface="Arial" charset="0"/>
            </a:endParaRPr>
          </a:p>
          <a:p>
            <a:pPr>
              <a:defRPr/>
            </a:pPr>
            <a:r>
              <a:rPr lang="en-US" dirty="0">
                <a:latin typeface="Arial" charset="0"/>
              </a:rPr>
              <a:t>Two parallel, non collinear (separated by certain distance) forces that are equal in magnitude and opposite in direction form ‘couple’. </a:t>
            </a:r>
          </a:p>
          <a:p>
            <a:pPr>
              <a:defRPr/>
            </a:pPr>
            <a:r>
              <a:rPr lang="en-US" dirty="0">
                <a:latin typeface="Arial" charset="0"/>
              </a:rPr>
              <a:t>The algebraic summation of the two forces forming couple is zero. </a:t>
            </a:r>
          </a:p>
          <a:p>
            <a:pPr>
              <a:defRPr/>
            </a:pPr>
            <a:r>
              <a:rPr lang="en-US" dirty="0">
                <a:solidFill>
                  <a:srgbClr val="FFFF00"/>
                </a:solidFill>
                <a:latin typeface="Arial" charset="0"/>
              </a:rPr>
              <a:t>Hence, </a:t>
            </a:r>
            <a:r>
              <a:rPr lang="en-US" u="sng" dirty="0">
                <a:solidFill>
                  <a:srgbClr val="FFFF00"/>
                </a:solidFill>
                <a:latin typeface="Arial" charset="0"/>
              </a:rPr>
              <a:t>couple does not produce any</a:t>
            </a:r>
            <a:r>
              <a:rPr lang="en-US" dirty="0">
                <a:solidFill>
                  <a:srgbClr val="FFFF00"/>
                </a:solidFill>
                <a:latin typeface="Arial" charset="0"/>
              </a:rPr>
              <a:t> </a:t>
            </a:r>
            <a:r>
              <a:rPr lang="en-US" u="sng" dirty="0">
                <a:solidFill>
                  <a:srgbClr val="FFFF00"/>
                </a:solidFill>
                <a:latin typeface="Arial" charset="0"/>
              </a:rPr>
              <a:t>translation and produces only rotation</a:t>
            </a:r>
            <a:r>
              <a:rPr lang="en-US" dirty="0">
                <a:solidFill>
                  <a:srgbClr val="FFFF00"/>
                </a:solidFill>
                <a:latin typeface="Arial" charset="0"/>
              </a:rPr>
              <a:t>.</a:t>
            </a:r>
            <a:endParaRPr lang="en-US" dirty="0">
              <a:solidFill>
                <a:srgbClr val="FFFF00"/>
              </a:solidFill>
              <a:latin typeface="Arial" charset="0"/>
              <a:cs typeface="Times New Roman" pitchFamily="18" charset="0"/>
            </a:endParaRPr>
          </a:p>
          <a:p>
            <a:pPr>
              <a:defRPr/>
            </a:pPr>
            <a:endParaRPr lang="en-US" dirty="0">
              <a:latin typeface="Arial" charset="0"/>
              <a:cs typeface="Times New Roman" pitchFamily="18" charset="0"/>
            </a:endParaRPr>
          </a:p>
          <a:p>
            <a:pPr>
              <a:defRPr/>
            </a:pPr>
            <a:r>
              <a:rPr lang="en-US" b="1" i="1" u="sng" dirty="0"/>
              <a:t>Note: </a:t>
            </a:r>
            <a:endParaRPr lang="en-US" dirty="0"/>
          </a:p>
          <a:p>
            <a:pPr>
              <a:buFont typeface="Wingdings" pitchFamily="2" charset="2"/>
              <a:buChar char="Ø"/>
              <a:defRPr/>
            </a:pPr>
            <a:r>
              <a:rPr lang="en-US" dirty="0"/>
              <a:t>The algebraic sum of the components of the two forces is zero. i.e. the resultant force of a couple is zero</a:t>
            </a:r>
          </a:p>
          <a:p>
            <a:pPr>
              <a:buFont typeface="Wingdings" pitchFamily="2" charset="2"/>
              <a:buChar char="Ø"/>
              <a:defRPr/>
            </a:pPr>
            <a:r>
              <a:rPr lang="en-US" dirty="0"/>
              <a:t>The moment of a couple is constant for any point chosen in the plane of the couple</a:t>
            </a:r>
          </a:p>
          <a:p>
            <a:pPr>
              <a:buFont typeface="Wingdings" pitchFamily="2" charset="2"/>
              <a:buChar char="Ø"/>
              <a:defRPr/>
            </a:pPr>
            <a:r>
              <a:rPr lang="en-US" dirty="0"/>
              <a:t>A couple can be balanced by an equal and opposite couple in the same plane. </a:t>
            </a:r>
          </a:p>
          <a:p>
            <a:pPr>
              <a:buFont typeface="Wingdings" pitchFamily="2" charset="2"/>
              <a:buChar char="Ø"/>
              <a:defRPr/>
            </a:pPr>
            <a:r>
              <a:rPr lang="en-US" dirty="0"/>
              <a:t>Two or more couples can be reduced to a single couple of moment equal to the algebraic sum of the moments of the given couples</a:t>
            </a:r>
          </a:p>
          <a:p>
            <a:pPr>
              <a:buFont typeface="Wingdings" pitchFamily="2" charset="2"/>
              <a:buChar char="Ø"/>
              <a:defRPr/>
            </a:pPr>
            <a:r>
              <a:rPr lang="en-US" dirty="0"/>
              <a:t>The moment of a couple is independent of the choice of the axis of moments (moment centre). The moment of a couple is the same with respect to any axis perpendicular to the plane of the couple.</a:t>
            </a:r>
          </a:p>
          <a:p>
            <a:pPr>
              <a:buFont typeface="Wingdings" pitchFamily="2" charset="2"/>
              <a:buChar char="Ø"/>
              <a:defRPr/>
            </a:pPr>
            <a:r>
              <a:rPr lang="en-US" dirty="0"/>
              <a:t>The effect of a couple is unchanged if the couple is rotated through any angle.</a:t>
            </a:r>
          </a:p>
          <a:p>
            <a:pPr>
              <a:buFont typeface="Wingdings" pitchFamily="2" charset="2"/>
              <a:buChar char="Ø"/>
              <a:defRPr/>
            </a:pPr>
            <a:r>
              <a:rPr lang="en-US" dirty="0"/>
              <a:t>Since the only effect of a couple is a moment and this moment is the same about any point, the effect of a couple is unchanged if :</a:t>
            </a:r>
          </a:p>
          <a:p>
            <a:pPr>
              <a:defRPr/>
            </a:pPr>
            <a:r>
              <a:rPr lang="en-US" dirty="0"/>
              <a:t>	The couple is rotated though any angle</a:t>
            </a:r>
          </a:p>
          <a:p>
            <a:pPr>
              <a:defRPr/>
            </a:pPr>
            <a:r>
              <a:rPr lang="en-US" dirty="0"/>
              <a:t>	The couple is shifted to any other position</a:t>
            </a:r>
          </a:p>
          <a:p>
            <a:pPr>
              <a:defRPr/>
            </a:pPr>
            <a:r>
              <a:rPr lang="en-US" dirty="0"/>
              <a:t>	The couple is replaced by another pair of forces whose rotational </a:t>
            </a:r>
            <a:r>
              <a:rPr lang="en-US" dirty="0">
                <a:solidFill>
                  <a:srgbClr val="FF0000"/>
                </a:solidFill>
              </a:rPr>
              <a:t>effect is the same</a:t>
            </a:r>
          </a:p>
          <a:p>
            <a:pPr>
              <a:defRPr/>
            </a:pPr>
            <a:endParaRPr lang="en-US" dirty="0"/>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FFFFFF"/>
                </a:solidFill>
                <a:latin typeface="Times New Roman" panose="02020603050405020304" pitchFamily="18" charset="0"/>
              </a:defRPr>
            </a:lvl1pPr>
            <a:lvl2pPr marL="742950" indent="-285750">
              <a:defRPr sz="2400">
                <a:solidFill>
                  <a:srgbClr val="FFFFFF"/>
                </a:solidFill>
                <a:latin typeface="Times New Roman" panose="02020603050405020304" pitchFamily="18" charset="0"/>
              </a:defRPr>
            </a:lvl2pPr>
            <a:lvl3pPr marL="1143000" indent="-228600">
              <a:defRPr sz="2400">
                <a:solidFill>
                  <a:srgbClr val="FFFFFF"/>
                </a:solidFill>
                <a:latin typeface="Times New Roman" panose="02020603050405020304" pitchFamily="18" charset="0"/>
              </a:defRPr>
            </a:lvl3pPr>
            <a:lvl4pPr marL="1600200" indent="-228600">
              <a:defRPr sz="2400">
                <a:solidFill>
                  <a:srgbClr val="FFFFFF"/>
                </a:solidFill>
                <a:latin typeface="Times New Roman" panose="02020603050405020304" pitchFamily="18" charset="0"/>
              </a:defRPr>
            </a:lvl4pPr>
            <a:lvl5pPr marL="2057400" indent="-228600">
              <a:defRPr sz="24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FF"/>
                </a:solidFill>
                <a:latin typeface="Times New Roman" panose="02020603050405020304" pitchFamily="18" charset="0"/>
              </a:defRPr>
            </a:lvl9pPr>
          </a:lstStyle>
          <a:p>
            <a:fld id="{F6B465B1-8B31-471D-A74D-E23D8D9BF7E5}" type="slidenum">
              <a:rPr lang="en-US" altLang="en-US" sz="1200" smtClean="0">
                <a:solidFill>
                  <a:schemeClr val="tx1"/>
                </a:solidFill>
              </a:rPr>
              <a:pPr/>
              <a:t>25</a:t>
            </a:fld>
            <a:endParaRPr lang="en-US" altLang="en-US" sz="1200" smtClean="0">
              <a:solidFill>
                <a:schemeClr val="tx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ChangeArrowheads="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FFFFFF"/>
                </a:solidFill>
                <a:latin typeface="Times New Roman" panose="02020603050405020304" pitchFamily="18" charset="0"/>
              </a:defRPr>
            </a:lvl1pPr>
            <a:lvl2pPr marL="742950" indent="-285750">
              <a:defRPr sz="2400">
                <a:solidFill>
                  <a:srgbClr val="FFFFFF"/>
                </a:solidFill>
                <a:latin typeface="Times New Roman" panose="02020603050405020304" pitchFamily="18" charset="0"/>
              </a:defRPr>
            </a:lvl2pPr>
            <a:lvl3pPr marL="1143000" indent="-228600">
              <a:defRPr sz="2400">
                <a:solidFill>
                  <a:srgbClr val="FFFFFF"/>
                </a:solidFill>
                <a:latin typeface="Times New Roman" panose="02020603050405020304" pitchFamily="18" charset="0"/>
              </a:defRPr>
            </a:lvl3pPr>
            <a:lvl4pPr marL="1600200" indent="-228600">
              <a:defRPr sz="2400">
                <a:solidFill>
                  <a:srgbClr val="FFFFFF"/>
                </a:solidFill>
                <a:latin typeface="Times New Roman" panose="02020603050405020304" pitchFamily="18" charset="0"/>
              </a:defRPr>
            </a:lvl4pPr>
            <a:lvl5pPr marL="2057400" indent="-228600">
              <a:defRPr sz="24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FF"/>
                </a:solidFill>
                <a:latin typeface="Times New Roman" panose="02020603050405020304" pitchFamily="18" charset="0"/>
              </a:defRPr>
            </a:lvl9pPr>
          </a:lstStyle>
          <a:p>
            <a:fld id="{890C6742-7558-4964-8607-4124CF3D3B87}" type="slidenum">
              <a:rPr lang="en-US" altLang="en-US" sz="1200" smtClean="0">
                <a:solidFill>
                  <a:srgbClr val="000000"/>
                </a:solidFill>
              </a:rPr>
              <a:pPr/>
              <a:t>26</a:t>
            </a:fld>
            <a:endParaRPr lang="en-US" altLang="en-US" sz="1200" smtClean="0">
              <a:solidFill>
                <a:srgbClr val="00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ChangeArrowheads="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Consider two equal and opposite forces separated by a distance ‘d’.  Let ‘O’ be the moment center at a distance ‘a’ from one of the forces. The sum of moments of two forces about the point ‘O’ is, ∑ Mo = F × ( a + d) – F × a = F× d</a:t>
            </a:r>
          </a:p>
          <a:p>
            <a:r>
              <a:rPr lang="en-US" altLang="en-US" smtClean="0"/>
              <a:t>Thus, the moment of the couple about ‘O’ is independent of the  location as it is independent of ‘a’. </a:t>
            </a:r>
          </a:p>
          <a:p>
            <a:r>
              <a:rPr lang="en-US" altLang="en-US" smtClean="0"/>
              <a:t>The moment of  a couple about any point is constant and is equal to the product of one of the forces and the perpendicular distance between them.</a:t>
            </a:r>
          </a:p>
          <a:p>
            <a:endParaRPr lang="en-US" altLang="en-US" smtClean="0"/>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FFFFFF"/>
                </a:solidFill>
                <a:latin typeface="Times New Roman" panose="02020603050405020304" pitchFamily="18" charset="0"/>
              </a:defRPr>
            </a:lvl1pPr>
            <a:lvl2pPr marL="742950" indent="-285750">
              <a:defRPr sz="2400">
                <a:solidFill>
                  <a:srgbClr val="FFFFFF"/>
                </a:solidFill>
                <a:latin typeface="Times New Roman" panose="02020603050405020304" pitchFamily="18" charset="0"/>
              </a:defRPr>
            </a:lvl2pPr>
            <a:lvl3pPr marL="1143000" indent="-228600">
              <a:defRPr sz="2400">
                <a:solidFill>
                  <a:srgbClr val="FFFFFF"/>
                </a:solidFill>
                <a:latin typeface="Times New Roman" panose="02020603050405020304" pitchFamily="18" charset="0"/>
              </a:defRPr>
            </a:lvl3pPr>
            <a:lvl4pPr marL="1600200" indent="-228600">
              <a:defRPr sz="2400">
                <a:solidFill>
                  <a:srgbClr val="FFFFFF"/>
                </a:solidFill>
                <a:latin typeface="Times New Roman" panose="02020603050405020304" pitchFamily="18" charset="0"/>
              </a:defRPr>
            </a:lvl4pPr>
            <a:lvl5pPr marL="2057400" indent="-228600">
              <a:defRPr sz="24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FF"/>
                </a:solidFill>
                <a:latin typeface="Times New Roman" panose="02020603050405020304" pitchFamily="18" charset="0"/>
              </a:defRPr>
            </a:lvl9pPr>
          </a:lstStyle>
          <a:p>
            <a:fld id="{7C36F277-6640-41F8-9542-87854A5A5ECB}" type="slidenum">
              <a:rPr lang="en-US" altLang="en-US" sz="1200" smtClean="0">
                <a:solidFill>
                  <a:schemeClr val="tx1"/>
                </a:solidFill>
              </a:rPr>
              <a:pPr/>
              <a:t>27</a:t>
            </a:fld>
            <a:endParaRPr lang="en-US" altLang="en-US" sz="1200" smtClean="0">
              <a:solidFill>
                <a:schemeClr val="tx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ChangeArrowheads="1" noTextEdit="1"/>
          </p:cNvSpPr>
          <p:nvPr>
            <p:ph type="sldImg"/>
          </p:nvPr>
        </p:nvSpPr>
        <p:spPr>
          <a:ln/>
        </p:spPr>
      </p:sp>
      <p:sp>
        <p:nvSpPr>
          <p:cNvPr id="3" name="Notes Placeholder 2">
            <a:extLst/>
          </p:cNvPr>
          <p:cNvSpPr>
            <a:spLocks noGrp="1"/>
          </p:cNvSpPr>
          <p:nvPr>
            <p:ph type="body" idx="1"/>
          </p:nvPr>
        </p:nvSpPr>
        <p:spPr/>
        <p:txBody>
          <a:bodyPr>
            <a:normAutofit/>
          </a:bodyPr>
          <a:lstStyle/>
          <a:p>
            <a:pPr>
              <a:defRPr/>
            </a:pPr>
            <a:r>
              <a:rPr lang="en-US" dirty="0">
                <a:latin typeface="Arial" charset="0"/>
              </a:rPr>
              <a:t>To replace the force F acting at the point A to the point B is as follows:</a:t>
            </a:r>
          </a:p>
          <a:p>
            <a:pPr marL="228600" indent="-228600">
              <a:buFont typeface="+mj-lt"/>
              <a:buAutoNum type="arabicPeriod"/>
              <a:defRPr/>
            </a:pPr>
            <a:r>
              <a:rPr lang="en-US" dirty="0">
                <a:latin typeface="Arial" charset="0"/>
              </a:rPr>
              <a:t>Apply two equal and opposite forces of same magnitude &amp; direction as Force F at point B, so that external effect is unchanged.</a:t>
            </a:r>
          </a:p>
          <a:p>
            <a:pPr marL="228600" indent="-228600" algn="just">
              <a:lnSpc>
                <a:spcPct val="125000"/>
              </a:lnSpc>
              <a:spcBef>
                <a:spcPct val="0"/>
              </a:spcBef>
              <a:buFont typeface="+mj-lt"/>
              <a:buAutoNum type="arabicPeriod"/>
              <a:defRPr/>
            </a:pPr>
            <a:r>
              <a:rPr lang="en-US" dirty="0">
                <a:latin typeface="Arial" charset="0"/>
              </a:rPr>
              <a:t>Of these three forces, two forces i.e., one at A and the other oppositely directed at B form a couple. Moment of this couple, M = F × d. </a:t>
            </a:r>
          </a:p>
          <a:p>
            <a:pPr marL="228600" indent="-228600" algn="just">
              <a:lnSpc>
                <a:spcPct val="125000"/>
              </a:lnSpc>
              <a:spcBef>
                <a:spcPct val="0"/>
              </a:spcBef>
              <a:buFont typeface="+mj-lt"/>
              <a:buAutoNum type="arabicPeriod"/>
              <a:defRPr/>
            </a:pPr>
            <a:r>
              <a:rPr lang="en-US" dirty="0">
                <a:latin typeface="Arial" charset="0"/>
              </a:rPr>
              <a:t>Third force at B is acting in the same direction as that at A. </a:t>
            </a:r>
          </a:p>
          <a:p>
            <a:pPr marL="228600" indent="-228600" algn="just">
              <a:lnSpc>
                <a:spcPct val="125000"/>
              </a:lnSpc>
              <a:spcBef>
                <a:spcPct val="0"/>
              </a:spcBef>
              <a:buFont typeface="+mj-lt"/>
              <a:buAutoNum type="arabicPeriod"/>
              <a:defRPr/>
            </a:pPr>
            <a:r>
              <a:rPr lang="en-US" dirty="0">
                <a:latin typeface="Arial" charset="0"/>
              </a:rPr>
              <a:t>Thus, the force F acting at a point such as A in a rigid body can be moved to any other given point B, by adding a couple M. The moment of the couple is equal to moment of the force in its original position about B.</a:t>
            </a:r>
          </a:p>
          <a:p>
            <a:pPr marL="228600" indent="-228600" algn="just">
              <a:lnSpc>
                <a:spcPct val="125000"/>
              </a:lnSpc>
              <a:spcBef>
                <a:spcPct val="0"/>
              </a:spcBef>
              <a:buFont typeface="+mj-lt"/>
              <a:buAutoNum type="arabicPeriod"/>
              <a:defRPr/>
            </a:pPr>
            <a:endParaRPr lang="en-US" dirty="0">
              <a:latin typeface="Arial" charset="0"/>
            </a:endParaRPr>
          </a:p>
          <a:p>
            <a:pPr algn="just">
              <a:lnSpc>
                <a:spcPct val="125000"/>
              </a:lnSpc>
              <a:spcBef>
                <a:spcPct val="0"/>
              </a:spcBef>
              <a:defRPr/>
            </a:pPr>
            <a:r>
              <a:rPr lang="en-US" dirty="0">
                <a:latin typeface="Arial" charset="0"/>
              </a:rPr>
              <a:t>	</a:t>
            </a:r>
          </a:p>
          <a:p>
            <a:pPr>
              <a:defRPr/>
            </a:pPr>
            <a:endParaRPr lang="en-US" dirty="0">
              <a:latin typeface="Arial" charset="0"/>
            </a:endParaRPr>
          </a:p>
          <a:p>
            <a:pPr>
              <a:defRPr/>
            </a:pPr>
            <a:endParaRPr lang="en-US" dirty="0"/>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FFFFFF"/>
                </a:solidFill>
                <a:latin typeface="Times New Roman" panose="02020603050405020304" pitchFamily="18" charset="0"/>
              </a:defRPr>
            </a:lvl1pPr>
            <a:lvl2pPr marL="742950" indent="-285750">
              <a:defRPr sz="2400">
                <a:solidFill>
                  <a:srgbClr val="FFFFFF"/>
                </a:solidFill>
                <a:latin typeface="Times New Roman" panose="02020603050405020304" pitchFamily="18" charset="0"/>
              </a:defRPr>
            </a:lvl2pPr>
            <a:lvl3pPr marL="1143000" indent="-228600">
              <a:defRPr sz="2400">
                <a:solidFill>
                  <a:srgbClr val="FFFFFF"/>
                </a:solidFill>
                <a:latin typeface="Times New Roman" panose="02020603050405020304" pitchFamily="18" charset="0"/>
              </a:defRPr>
            </a:lvl3pPr>
            <a:lvl4pPr marL="1600200" indent="-228600">
              <a:defRPr sz="2400">
                <a:solidFill>
                  <a:srgbClr val="FFFFFF"/>
                </a:solidFill>
                <a:latin typeface="Times New Roman" panose="02020603050405020304" pitchFamily="18" charset="0"/>
              </a:defRPr>
            </a:lvl4pPr>
            <a:lvl5pPr marL="2057400" indent="-228600">
              <a:defRPr sz="24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FF"/>
                </a:solidFill>
                <a:latin typeface="Times New Roman" panose="02020603050405020304" pitchFamily="18" charset="0"/>
              </a:defRPr>
            </a:lvl9pPr>
          </a:lstStyle>
          <a:p>
            <a:fld id="{7A9A37A9-1FA4-44A1-905A-D7049DD52CD2}" type="slidenum">
              <a:rPr lang="en-US" altLang="en-US" sz="1200" smtClean="0">
                <a:solidFill>
                  <a:schemeClr val="tx1"/>
                </a:solidFill>
              </a:rPr>
              <a:pPr/>
              <a:t>28</a:t>
            </a:fld>
            <a:endParaRPr lang="en-US" altLang="en-US" sz="1200" smtClean="0">
              <a:solidFill>
                <a:schemeClr val="tx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ChangeArrowheads="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FFFFFF"/>
                </a:solidFill>
                <a:latin typeface="Times New Roman" panose="02020603050405020304" pitchFamily="18" charset="0"/>
              </a:defRPr>
            </a:lvl1pPr>
            <a:lvl2pPr marL="742950" indent="-285750">
              <a:defRPr sz="2400">
                <a:solidFill>
                  <a:srgbClr val="FFFFFF"/>
                </a:solidFill>
                <a:latin typeface="Times New Roman" panose="02020603050405020304" pitchFamily="18" charset="0"/>
              </a:defRPr>
            </a:lvl2pPr>
            <a:lvl3pPr marL="1143000" indent="-228600">
              <a:defRPr sz="2400">
                <a:solidFill>
                  <a:srgbClr val="FFFFFF"/>
                </a:solidFill>
                <a:latin typeface="Times New Roman" panose="02020603050405020304" pitchFamily="18" charset="0"/>
              </a:defRPr>
            </a:lvl3pPr>
            <a:lvl4pPr marL="1600200" indent="-228600">
              <a:defRPr sz="2400">
                <a:solidFill>
                  <a:srgbClr val="FFFFFF"/>
                </a:solidFill>
                <a:latin typeface="Times New Roman" panose="02020603050405020304" pitchFamily="18" charset="0"/>
              </a:defRPr>
            </a:lvl4pPr>
            <a:lvl5pPr marL="2057400" indent="-228600">
              <a:defRPr sz="24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FF"/>
                </a:solidFill>
                <a:latin typeface="Times New Roman" panose="02020603050405020304" pitchFamily="18" charset="0"/>
              </a:defRPr>
            </a:lvl9pPr>
          </a:lstStyle>
          <a:p>
            <a:fld id="{64E2AEE8-D8A8-4D03-A674-3796B22941EA}" type="slidenum">
              <a:rPr lang="en-US" altLang="en-US" sz="1200" smtClean="0">
                <a:solidFill>
                  <a:schemeClr val="tx1"/>
                </a:solidFill>
              </a:rPr>
              <a:pPr/>
              <a:t>29</a:t>
            </a:fld>
            <a:endParaRPr lang="en-US" altLang="en-US" sz="1200" smtClean="0">
              <a:solidFill>
                <a:schemeClr val="tx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ChangeArrowheads="1" noTextEdit="1"/>
          </p:cNvSpPr>
          <p:nvPr>
            <p:ph type="sldImg"/>
          </p:nvPr>
        </p:nvSpPr>
        <p:spPr>
          <a:ln/>
        </p:spPr>
      </p:sp>
      <p:sp>
        <p:nvSpPr>
          <p:cNvPr id="3" name="Notes Placeholder 2">
            <a:extLst/>
          </p:cNvPr>
          <p:cNvSpPr>
            <a:spLocks noGrp="1"/>
          </p:cNvSpPr>
          <p:nvPr>
            <p:ph type="body" idx="1"/>
          </p:nvPr>
        </p:nvSpPr>
        <p:spPr/>
        <p:txBody>
          <a:bodyPr>
            <a:normAutofit fontScale="85000" lnSpcReduction="20000"/>
          </a:bodyPr>
          <a:lstStyle/>
          <a:p>
            <a:pPr>
              <a:defRPr/>
            </a:pPr>
            <a:r>
              <a:rPr lang="en-US" b="1" dirty="0">
                <a:solidFill>
                  <a:srgbClr val="FFFFFF"/>
                </a:solidFill>
                <a:latin typeface="Arial" charset="0"/>
                <a:cs typeface="Times New Roman" pitchFamily="18" charset="0"/>
              </a:rPr>
              <a:t>Couple:</a:t>
            </a:r>
          </a:p>
          <a:p>
            <a:pPr>
              <a:defRPr/>
            </a:pPr>
            <a:r>
              <a:rPr lang="en-US" dirty="0"/>
              <a:t>Two parallel, </a:t>
            </a:r>
            <a:r>
              <a:rPr lang="en-US" dirty="0" err="1"/>
              <a:t>noncollinear</a:t>
            </a:r>
            <a:r>
              <a:rPr lang="en-US" dirty="0"/>
              <a:t> forces equal in magnitude and opposite in direction and separated by a definite distance are said to form a couple. </a:t>
            </a:r>
          </a:p>
          <a:p>
            <a:pPr>
              <a:defRPr/>
            </a:pPr>
            <a:r>
              <a:rPr lang="en-US" dirty="0"/>
              <a:t>OR</a:t>
            </a:r>
            <a:endParaRPr lang="en-US" dirty="0">
              <a:latin typeface="Arial" charset="0"/>
            </a:endParaRPr>
          </a:p>
          <a:p>
            <a:pPr>
              <a:defRPr/>
            </a:pPr>
            <a:r>
              <a:rPr lang="en-US" dirty="0">
                <a:latin typeface="Arial" charset="0"/>
              </a:rPr>
              <a:t>Two parallel, non collinear (separated by certain distance) forces that are equal in magnitude and opposite in direction form ‘couple’. </a:t>
            </a:r>
          </a:p>
          <a:p>
            <a:pPr>
              <a:defRPr/>
            </a:pPr>
            <a:r>
              <a:rPr lang="en-US" dirty="0">
                <a:latin typeface="Arial" charset="0"/>
              </a:rPr>
              <a:t>The algebraic summation of the two forces forming couple is zero. </a:t>
            </a:r>
          </a:p>
          <a:p>
            <a:pPr>
              <a:defRPr/>
            </a:pPr>
            <a:r>
              <a:rPr lang="en-US" dirty="0">
                <a:solidFill>
                  <a:srgbClr val="FFFF00"/>
                </a:solidFill>
                <a:latin typeface="Arial" charset="0"/>
              </a:rPr>
              <a:t>Hence, </a:t>
            </a:r>
            <a:r>
              <a:rPr lang="en-US" u="sng" dirty="0">
                <a:solidFill>
                  <a:srgbClr val="FFFF00"/>
                </a:solidFill>
                <a:latin typeface="Arial" charset="0"/>
              </a:rPr>
              <a:t>couple does not produce any</a:t>
            </a:r>
            <a:r>
              <a:rPr lang="en-US" dirty="0">
                <a:solidFill>
                  <a:srgbClr val="FFFF00"/>
                </a:solidFill>
                <a:latin typeface="Arial" charset="0"/>
              </a:rPr>
              <a:t> </a:t>
            </a:r>
            <a:r>
              <a:rPr lang="en-US" u="sng" dirty="0">
                <a:solidFill>
                  <a:srgbClr val="FFFF00"/>
                </a:solidFill>
                <a:latin typeface="Arial" charset="0"/>
              </a:rPr>
              <a:t>translation and produces only rotation</a:t>
            </a:r>
            <a:r>
              <a:rPr lang="en-US" dirty="0">
                <a:solidFill>
                  <a:srgbClr val="FFFF00"/>
                </a:solidFill>
                <a:latin typeface="Arial" charset="0"/>
              </a:rPr>
              <a:t>.</a:t>
            </a:r>
            <a:endParaRPr lang="en-US" dirty="0">
              <a:solidFill>
                <a:srgbClr val="FFFF00"/>
              </a:solidFill>
              <a:latin typeface="Arial" charset="0"/>
              <a:cs typeface="Times New Roman" pitchFamily="18" charset="0"/>
            </a:endParaRPr>
          </a:p>
          <a:p>
            <a:pPr>
              <a:defRPr/>
            </a:pPr>
            <a:endParaRPr lang="en-US" dirty="0">
              <a:latin typeface="Arial" charset="0"/>
              <a:cs typeface="Times New Roman" pitchFamily="18" charset="0"/>
            </a:endParaRPr>
          </a:p>
          <a:p>
            <a:pPr>
              <a:defRPr/>
            </a:pPr>
            <a:r>
              <a:rPr lang="en-US" b="1" i="1" u="sng" dirty="0"/>
              <a:t>Note: </a:t>
            </a:r>
            <a:endParaRPr lang="en-US" dirty="0"/>
          </a:p>
          <a:p>
            <a:pPr>
              <a:buFont typeface="Wingdings" pitchFamily="2" charset="2"/>
              <a:buChar char="Ø"/>
              <a:defRPr/>
            </a:pPr>
            <a:r>
              <a:rPr lang="en-US" dirty="0"/>
              <a:t>The algebraic sum of the components of the two forces is zero. i.e. the resultant force of a couple is zero</a:t>
            </a:r>
          </a:p>
          <a:p>
            <a:pPr>
              <a:buFont typeface="Wingdings" pitchFamily="2" charset="2"/>
              <a:buChar char="Ø"/>
              <a:defRPr/>
            </a:pPr>
            <a:r>
              <a:rPr lang="en-US" dirty="0"/>
              <a:t>The moment of a couple is constant for any point chosen in the plane of the couple</a:t>
            </a:r>
          </a:p>
          <a:p>
            <a:pPr>
              <a:buFont typeface="Wingdings" pitchFamily="2" charset="2"/>
              <a:buChar char="Ø"/>
              <a:defRPr/>
            </a:pPr>
            <a:r>
              <a:rPr lang="en-US" dirty="0"/>
              <a:t>A couple can be balanced by an equal and opposite couple in the same plane. </a:t>
            </a:r>
          </a:p>
          <a:p>
            <a:pPr>
              <a:buFont typeface="Wingdings" pitchFamily="2" charset="2"/>
              <a:buChar char="Ø"/>
              <a:defRPr/>
            </a:pPr>
            <a:r>
              <a:rPr lang="en-US" dirty="0"/>
              <a:t>Two or more couples can be reduced to a single couple of moment equal to the algebraic sum of the moments of the given couples</a:t>
            </a:r>
          </a:p>
          <a:p>
            <a:pPr>
              <a:buFont typeface="Wingdings" pitchFamily="2" charset="2"/>
              <a:buChar char="Ø"/>
              <a:defRPr/>
            </a:pPr>
            <a:r>
              <a:rPr lang="en-US" dirty="0"/>
              <a:t>The moment of a couple is independent of the choice of the axis of moments (moment centre). The moment of a couple is the same with respect to any axis perpendicular to the plane of the couple.</a:t>
            </a:r>
          </a:p>
          <a:p>
            <a:pPr>
              <a:buFont typeface="Wingdings" pitchFamily="2" charset="2"/>
              <a:buChar char="Ø"/>
              <a:defRPr/>
            </a:pPr>
            <a:r>
              <a:rPr lang="en-US" dirty="0"/>
              <a:t>The effect of a couple is unchanged if the couple is rotated through any angle.</a:t>
            </a:r>
          </a:p>
          <a:p>
            <a:pPr>
              <a:buFont typeface="Wingdings" pitchFamily="2" charset="2"/>
              <a:buChar char="Ø"/>
              <a:defRPr/>
            </a:pPr>
            <a:r>
              <a:rPr lang="en-US" dirty="0"/>
              <a:t>Since the only effect of a couple is a moment and this moment is the same about any point, the effect of a couple is unchanged if :</a:t>
            </a:r>
          </a:p>
          <a:p>
            <a:pPr>
              <a:defRPr/>
            </a:pPr>
            <a:r>
              <a:rPr lang="en-US" dirty="0"/>
              <a:t>	The couple is rotated though any angle</a:t>
            </a:r>
          </a:p>
          <a:p>
            <a:pPr>
              <a:defRPr/>
            </a:pPr>
            <a:r>
              <a:rPr lang="en-US" dirty="0"/>
              <a:t>	The couple is shifted to any other position</a:t>
            </a:r>
          </a:p>
          <a:p>
            <a:pPr>
              <a:defRPr/>
            </a:pPr>
            <a:r>
              <a:rPr lang="en-US" dirty="0"/>
              <a:t>	The couple is replaced by another pair of forces whose rotational </a:t>
            </a:r>
            <a:r>
              <a:rPr lang="en-US" dirty="0">
                <a:solidFill>
                  <a:srgbClr val="FF0000"/>
                </a:solidFill>
              </a:rPr>
              <a:t>effect is the same</a:t>
            </a:r>
          </a:p>
          <a:p>
            <a:pPr>
              <a:defRPr/>
            </a:pPr>
            <a:endParaRPr lang="en-US" dirty="0"/>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FFFFFF"/>
                </a:solidFill>
                <a:latin typeface="Times New Roman" panose="02020603050405020304" pitchFamily="18" charset="0"/>
              </a:defRPr>
            </a:lvl1pPr>
            <a:lvl2pPr marL="742950" indent="-285750">
              <a:defRPr sz="2400">
                <a:solidFill>
                  <a:srgbClr val="FFFFFF"/>
                </a:solidFill>
                <a:latin typeface="Times New Roman" panose="02020603050405020304" pitchFamily="18" charset="0"/>
              </a:defRPr>
            </a:lvl2pPr>
            <a:lvl3pPr marL="1143000" indent="-228600">
              <a:defRPr sz="2400">
                <a:solidFill>
                  <a:srgbClr val="FFFFFF"/>
                </a:solidFill>
                <a:latin typeface="Times New Roman" panose="02020603050405020304" pitchFamily="18" charset="0"/>
              </a:defRPr>
            </a:lvl3pPr>
            <a:lvl4pPr marL="1600200" indent="-228600">
              <a:defRPr sz="2400">
                <a:solidFill>
                  <a:srgbClr val="FFFFFF"/>
                </a:solidFill>
                <a:latin typeface="Times New Roman" panose="02020603050405020304" pitchFamily="18" charset="0"/>
              </a:defRPr>
            </a:lvl4pPr>
            <a:lvl5pPr marL="2057400" indent="-228600">
              <a:defRPr sz="24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FF"/>
                </a:solidFill>
                <a:latin typeface="Times New Roman" panose="02020603050405020304" pitchFamily="18" charset="0"/>
              </a:defRPr>
            </a:lvl9pPr>
          </a:lstStyle>
          <a:p>
            <a:fld id="{2531145E-9FE0-47E6-8166-115DD8D70075}" type="slidenum">
              <a:rPr lang="en-US" altLang="en-US" sz="1200" smtClean="0">
                <a:solidFill>
                  <a:schemeClr val="tx1"/>
                </a:solidFill>
              </a:rPr>
              <a:pPr/>
              <a:t>30</a:t>
            </a:fld>
            <a:endParaRPr lang="en-US" altLang="en-US" sz="1200" smtClean="0">
              <a:solidFill>
                <a:schemeClr val="tx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ChangeArrowheads="1" noTextEdit="1"/>
          </p:cNvSpPr>
          <p:nvPr>
            <p:ph type="sldImg"/>
          </p:nvPr>
        </p:nvSpPr>
        <p:spPr>
          <a:ln/>
        </p:spPr>
      </p:sp>
      <p:sp>
        <p:nvSpPr>
          <p:cNvPr id="3" name="Notes Placeholder 2">
            <a:extLst/>
          </p:cNvPr>
          <p:cNvSpPr>
            <a:spLocks noGrp="1"/>
          </p:cNvSpPr>
          <p:nvPr>
            <p:ph type="body" idx="1"/>
          </p:nvPr>
        </p:nvSpPr>
        <p:spPr/>
        <p:txBody>
          <a:bodyPr>
            <a:normAutofit fontScale="85000" lnSpcReduction="20000"/>
          </a:bodyPr>
          <a:lstStyle/>
          <a:p>
            <a:pPr>
              <a:defRPr/>
            </a:pPr>
            <a:r>
              <a:rPr lang="en-US" b="1" dirty="0">
                <a:solidFill>
                  <a:srgbClr val="FFFFFF"/>
                </a:solidFill>
                <a:latin typeface="Arial" charset="0"/>
                <a:cs typeface="Times New Roman" pitchFamily="18" charset="0"/>
              </a:rPr>
              <a:t>Couple:</a:t>
            </a:r>
          </a:p>
          <a:p>
            <a:pPr>
              <a:defRPr/>
            </a:pPr>
            <a:r>
              <a:rPr lang="en-US" dirty="0"/>
              <a:t>Two parallel, </a:t>
            </a:r>
            <a:r>
              <a:rPr lang="en-US" dirty="0" err="1"/>
              <a:t>noncollinear</a:t>
            </a:r>
            <a:r>
              <a:rPr lang="en-US" dirty="0"/>
              <a:t> forces equal in magnitude and opposite in direction and separated by a definite distance are said to form a couple. </a:t>
            </a:r>
          </a:p>
          <a:p>
            <a:pPr>
              <a:defRPr/>
            </a:pPr>
            <a:r>
              <a:rPr lang="en-US" dirty="0"/>
              <a:t>OR</a:t>
            </a:r>
            <a:endParaRPr lang="en-US" dirty="0">
              <a:latin typeface="Arial" charset="0"/>
            </a:endParaRPr>
          </a:p>
          <a:p>
            <a:pPr>
              <a:defRPr/>
            </a:pPr>
            <a:r>
              <a:rPr lang="en-US" dirty="0">
                <a:latin typeface="Arial" charset="0"/>
              </a:rPr>
              <a:t>Two parallel, non collinear (separated by certain distance) forces that are equal in magnitude and opposite in direction form ‘couple’. </a:t>
            </a:r>
          </a:p>
          <a:p>
            <a:pPr>
              <a:defRPr/>
            </a:pPr>
            <a:r>
              <a:rPr lang="en-US" dirty="0">
                <a:latin typeface="Arial" charset="0"/>
              </a:rPr>
              <a:t>The algebraic summation of the two forces forming couple is zero. </a:t>
            </a:r>
          </a:p>
          <a:p>
            <a:pPr>
              <a:defRPr/>
            </a:pPr>
            <a:r>
              <a:rPr lang="en-US" dirty="0">
                <a:solidFill>
                  <a:srgbClr val="FFFF00"/>
                </a:solidFill>
                <a:latin typeface="Arial" charset="0"/>
              </a:rPr>
              <a:t>Hence, </a:t>
            </a:r>
            <a:r>
              <a:rPr lang="en-US" u="sng" dirty="0">
                <a:solidFill>
                  <a:srgbClr val="FFFF00"/>
                </a:solidFill>
                <a:latin typeface="Arial" charset="0"/>
              </a:rPr>
              <a:t>couple does not produce any</a:t>
            </a:r>
            <a:r>
              <a:rPr lang="en-US" dirty="0">
                <a:solidFill>
                  <a:srgbClr val="FFFF00"/>
                </a:solidFill>
                <a:latin typeface="Arial" charset="0"/>
              </a:rPr>
              <a:t> </a:t>
            </a:r>
            <a:r>
              <a:rPr lang="en-US" u="sng" dirty="0">
                <a:solidFill>
                  <a:srgbClr val="FFFF00"/>
                </a:solidFill>
                <a:latin typeface="Arial" charset="0"/>
              </a:rPr>
              <a:t>translation and produces only rotation</a:t>
            </a:r>
            <a:r>
              <a:rPr lang="en-US" dirty="0">
                <a:solidFill>
                  <a:srgbClr val="FFFF00"/>
                </a:solidFill>
                <a:latin typeface="Arial" charset="0"/>
              </a:rPr>
              <a:t>.</a:t>
            </a:r>
            <a:endParaRPr lang="en-US" dirty="0">
              <a:solidFill>
                <a:srgbClr val="FFFF00"/>
              </a:solidFill>
              <a:latin typeface="Arial" charset="0"/>
              <a:cs typeface="Times New Roman" pitchFamily="18" charset="0"/>
            </a:endParaRPr>
          </a:p>
          <a:p>
            <a:pPr>
              <a:defRPr/>
            </a:pPr>
            <a:endParaRPr lang="en-US" dirty="0">
              <a:latin typeface="Arial" charset="0"/>
              <a:cs typeface="Times New Roman" pitchFamily="18" charset="0"/>
            </a:endParaRPr>
          </a:p>
          <a:p>
            <a:pPr>
              <a:defRPr/>
            </a:pPr>
            <a:r>
              <a:rPr lang="en-US" b="1" i="1" u="sng" dirty="0"/>
              <a:t>Note: </a:t>
            </a:r>
            <a:endParaRPr lang="en-US" dirty="0"/>
          </a:p>
          <a:p>
            <a:pPr>
              <a:buFont typeface="Wingdings" pitchFamily="2" charset="2"/>
              <a:buChar char="Ø"/>
              <a:defRPr/>
            </a:pPr>
            <a:r>
              <a:rPr lang="en-US" dirty="0"/>
              <a:t>The algebraic sum of the components of the two forces is zero. i.e. the resultant force of a couple is zero</a:t>
            </a:r>
          </a:p>
          <a:p>
            <a:pPr>
              <a:buFont typeface="Wingdings" pitchFamily="2" charset="2"/>
              <a:buChar char="Ø"/>
              <a:defRPr/>
            </a:pPr>
            <a:r>
              <a:rPr lang="en-US" dirty="0"/>
              <a:t>The moment of a couple is constant for any point chosen in the plane of the couple</a:t>
            </a:r>
          </a:p>
          <a:p>
            <a:pPr>
              <a:buFont typeface="Wingdings" pitchFamily="2" charset="2"/>
              <a:buChar char="Ø"/>
              <a:defRPr/>
            </a:pPr>
            <a:r>
              <a:rPr lang="en-US" dirty="0"/>
              <a:t>A couple can be balanced by an equal and opposite couple in the same plane. </a:t>
            </a:r>
          </a:p>
          <a:p>
            <a:pPr>
              <a:buFont typeface="Wingdings" pitchFamily="2" charset="2"/>
              <a:buChar char="Ø"/>
              <a:defRPr/>
            </a:pPr>
            <a:r>
              <a:rPr lang="en-US" dirty="0"/>
              <a:t>Two or more couples can be reduced to a single couple of moment equal to the algebraic sum of the moments of the given couples</a:t>
            </a:r>
          </a:p>
          <a:p>
            <a:pPr>
              <a:buFont typeface="Wingdings" pitchFamily="2" charset="2"/>
              <a:buChar char="Ø"/>
              <a:defRPr/>
            </a:pPr>
            <a:r>
              <a:rPr lang="en-US" dirty="0"/>
              <a:t>The moment of a couple is independent of the choice of the axis of moments (moment centre). The moment of a couple is the same with respect to any axis perpendicular to the plane of the couple.</a:t>
            </a:r>
          </a:p>
          <a:p>
            <a:pPr>
              <a:buFont typeface="Wingdings" pitchFamily="2" charset="2"/>
              <a:buChar char="Ø"/>
              <a:defRPr/>
            </a:pPr>
            <a:r>
              <a:rPr lang="en-US" dirty="0"/>
              <a:t>The effect of a couple is unchanged if the couple is rotated through any angle.</a:t>
            </a:r>
          </a:p>
          <a:p>
            <a:pPr>
              <a:buFont typeface="Wingdings" pitchFamily="2" charset="2"/>
              <a:buChar char="Ø"/>
              <a:defRPr/>
            </a:pPr>
            <a:r>
              <a:rPr lang="en-US" dirty="0"/>
              <a:t>Since the only effect of a couple is a moment and this moment is the same about any point, the effect of a couple is unchanged if :</a:t>
            </a:r>
          </a:p>
          <a:p>
            <a:pPr>
              <a:defRPr/>
            </a:pPr>
            <a:r>
              <a:rPr lang="en-US" dirty="0"/>
              <a:t>	The couple is rotated though any angle</a:t>
            </a:r>
          </a:p>
          <a:p>
            <a:pPr>
              <a:defRPr/>
            </a:pPr>
            <a:r>
              <a:rPr lang="en-US" dirty="0"/>
              <a:t>	The couple is shifted to any other position</a:t>
            </a:r>
          </a:p>
          <a:p>
            <a:pPr>
              <a:defRPr/>
            </a:pPr>
            <a:r>
              <a:rPr lang="en-US" dirty="0"/>
              <a:t>	The couple is replaced by another pair of forces whose rotational </a:t>
            </a:r>
            <a:r>
              <a:rPr lang="en-US" dirty="0">
                <a:solidFill>
                  <a:srgbClr val="FF0000"/>
                </a:solidFill>
              </a:rPr>
              <a:t>effect is the same</a:t>
            </a:r>
          </a:p>
          <a:p>
            <a:pPr>
              <a:defRPr/>
            </a:pPr>
            <a:endParaRPr lang="en-US" dirty="0"/>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FFFFFF"/>
                </a:solidFill>
                <a:latin typeface="Times New Roman" panose="02020603050405020304" pitchFamily="18" charset="0"/>
              </a:defRPr>
            </a:lvl1pPr>
            <a:lvl2pPr marL="742950" indent="-285750">
              <a:defRPr sz="2400">
                <a:solidFill>
                  <a:srgbClr val="FFFFFF"/>
                </a:solidFill>
                <a:latin typeface="Times New Roman" panose="02020603050405020304" pitchFamily="18" charset="0"/>
              </a:defRPr>
            </a:lvl2pPr>
            <a:lvl3pPr marL="1143000" indent="-228600">
              <a:defRPr sz="2400">
                <a:solidFill>
                  <a:srgbClr val="FFFFFF"/>
                </a:solidFill>
                <a:latin typeface="Times New Roman" panose="02020603050405020304" pitchFamily="18" charset="0"/>
              </a:defRPr>
            </a:lvl3pPr>
            <a:lvl4pPr marL="1600200" indent="-228600">
              <a:defRPr sz="2400">
                <a:solidFill>
                  <a:srgbClr val="FFFFFF"/>
                </a:solidFill>
                <a:latin typeface="Times New Roman" panose="02020603050405020304" pitchFamily="18" charset="0"/>
              </a:defRPr>
            </a:lvl4pPr>
            <a:lvl5pPr marL="2057400" indent="-228600">
              <a:defRPr sz="24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FF"/>
                </a:solidFill>
                <a:latin typeface="Times New Roman" panose="02020603050405020304" pitchFamily="18" charset="0"/>
              </a:defRPr>
            </a:lvl9pPr>
          </a:lstStyle>
          <a:p>
            <a:fld id="{CC2EFF4B-A958-4788-A010-01C6D0A4EA5E}" type="slidenum">
              <a:rPr lang="en-US" altLang="en-US" sz="1200" smtClean="0">
                <a:solidFill>
                  <a:schemeClr val="tx1"/>
                </a:solidFill>
              </a:rPr>
              <a:pPr/>
              <a:t>31</a:t>
            </a:fld>
            <a:endParaRPr lang="en-US" altLang="en-US" sz="1200" smtClean="0">
              <a:solidFill>
                <a:schemeClr val="tx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FFFFFF"/>
                </a:solidFill>
                <a:latin typeface="Times New Roman" panose="02020603050405020304" pitchFamily="18" charset="0"/>
              </a:defRPr>
            </a:lvl1pPr>
            <a:lvl2pPr marL="742950" indent="-285750">
              <a:defRPr sz="2400">
                <a:solidFill>
                  <a:srgbClr val="FFFFFF"/>
                </a:solidFill>
                <a:latin typeface="Times New Roman" panose="02020603050405020304" pitchFamily="18" charset="0"/>
              </a:defRPr>
            </a:lvl2pPr>
            <a:lvl3pPr marL="1143000" indent="-228600">
              <a:defRPr sz="2400">
                <a:solidFill>
                  <a:srgbClr val="FFFFFF"/>
                </a:solidFill>
                <a:latin typeface="Times New Roman" panose="02020603050405020304" pitchFamily="18" charset="0"/>
              </a:defRPr>
            </a:lvl3pPr>
            <a:lvl4pPr marL="1600200" indent="-228600">
              <a:defRPr sz="2400">
                <a:solidFill>
                  <a:srgbClr val="FFFFFF"/>
                </a:solidFill>
                <a:latin typeface="Times New Roman" panose="02020603050405020304" pitchFamily="18" charset="0"/>
              </a:defRPr>
            </a:lvl4pPr>
            <a:lvl5pPr marL="2057400" indent="-228600">
              <a:defRPr sz="24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FF"/>
                </a:solidFill>
                <a:latin typeface="Times New Roman" panose="02020603050405020304" pitchFamily="18" charset="0"/>
              </a:defRPr>
            </a:lvl9pPr>
          </a:lstStyle>
          <a:p>
            <a:fld id="{7819B26C-4D36-484D-8D62-A730FE51F37C}" type="slidenum">
              <a:rPr lang="en-US" altLang="en-US" sz="1200" smtClean="0">
                <a:solidFill>
                  <a:schemeClr val="tx1"/>
                </a:solidFill>
              </a:rPr>
              <a:pPr/>
              <a:t>42</a:t>
            </a:fld>
            <a:endParaRPr lang="en-US" altLang="en-US" sz="1200" smtClean="0">
              <a:solidFill>
                <a:schemeClr val="tx1"/>
              </a:solidFill>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000" b="1" smtClean="0">
              <a:latin typeface="Arial" panose="020B0604020202020204" pitchFamily="34" charset="0"/>
              <a:cs typeface="Arial" panose="020B0604020202020204" pitchFamily="34" charset="0"/>
            </a:endParaRPr>
          </a:p>
          <a:p>
            <a:r>
              <a:rPr lang="en-US" altLang="en-US" sz="1000" b="1" smtClean="0">
                <a:latin typeface="Arial" panose="020B0604020202020204" pitchFamily="34" charset="0"/>
                <a:cs typeface="Arial" panose="020B0604020202020204" pitchFamily="34" charset="0"/>
              </a:rPr>
              <a:t>Objective</a:t>
            </a:r>
            <a:endParaRPr lang="en-US" altLang="en-US" sz="1000" smtClean="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Ø"/>
            </a:pPr>
            <a:r>
              <a:rPr lang="en-US" altLang="en-US" sz="1000" smtClean="0">
                <a:latin typeface="Arial" panose="020B0604020202020204" pitchFamily="34" charset="0"/>
                <a:cs typeface="Arial" panose="020B0604020202020204" pitchFamily="34" charset="0"/>
              </a:rPr>
              <a:t>To present the topics thoroughly and directly, allowing fundamental principles to emerge through applications to real world problems</a:t>
            </a:r>
          </a:p>
          <a:p>
            <a:pPr>
              <a:lnSpc>
                <a:spcPct val="150000"/>
              </a:lnSpc>
              <a:buFont typeface="Wingdings" panose="05000000000000000000" pitchFamily="2" charset="2"/>
              <a:buChar char="Ø"/>
            </a:pPr>
            <a:r>
              <a:rPr lang="en-US" altLang="en-US" sz="1000" smtClean="0">
                <a:latin typeface="Arial" panose="020B0604020202020204" pitchFamily="34" charset="0"/>
                <a:cs typeface="Arial" panose="020B0604020202020204" pitchFamily="34" charset="0"/>
              </a:rPr>
              <a:t>To integrate learning principles and teaching techniques that improves student’s ability to grasp and absorb concepts</a:t>
            </a:r>
          </a:p>
          <a:p>
            <a:pPr>
              <a:lnSpc>
                <a:spcPct val="150000"/>
              </a:lnSpc>
              <a:buFont typeface="Wingdings" panose="05000000000000000000" pitchFamily="2" charset="2"/>
              <a:buChar char="Ø"/>
            </a:pPr>
            <a:r>
              <a:rPr lang="en-US" altLang="en-US" sz="1000" smtClean="0">
                <a:latin typeface="Arial" panose="020B0604020202020204" pitchFamily="34" charset="0"/>
                <a:cs typeface="Arial" panose="020B0604020202020204" pitchFamily="34" charset="0"/>
              </a:rPr>
              <a:t>Much of engineering mechanics involves the development of mathematical models of the physical world.  In particular, visualization of three dimensional physical systems and development of appropriate models.</a:t>
            </a:r>
          </a:p>
          <a:p>
            <a:pPr>
              <a:lnSpc>
                <a:spcPct val="150000"/>
              </a:lnSpc>
              <a:buFont typeface="Wingdings" panose="05000000000000000000" pitchFamily="2" charset="2"/>
              <a:buChar char="Ø"/>
            </a:pPr>
            <a:r>
              <a:rPr lang="en-US" altLang="en-US" sz="1000" smtClean="0">
                <a:latin typeface="Arial" panose="020B0604020202020204" pitchFamily="34" charset="0"/>
                <a:cs typeface="Arial" panose="020B0604020202020204" pitchFamily="34" charset="0"/>
              </a:rPr>
              <a:t>While physicists are interested primarily in understanding the principles that govern the natural world, and mathematicians focus on developing mathematical models to describe natural phenomena, engineers seek to create what does not exist in nature and to enrich people’s lives by solving problems that confront modern society.</a:t>
            </a:r>
          </a:p>
          <a:p>
            <a:pPr>
              <a:lnSpc>
                <a:spcPct val="150000"/>
              </a:lnSpc>
              <a:buFont typeface="Wingdings" panose="05000000000000000000" pitchFamily="2" charset="2"/>
              <a:buChar char="Ø"/>
            </a:pPr>
            <a:r>
              <a:rPr lang="en-US" altLang="en-US" sz="1000" smtClean="0">
                <a:latin typeface="Arial" panose="020B0604020202020204" pitchFamily="34" charset="0"/>
                <a:cs typeface="Arial" panose="020B0604020202020204" pitchFamily="34" charset="0"/>
              </a:rPr>
              <a:t>Knowledge of a set of mathematical tools and techniques for solving problems is not sufficient: one must also have motivation, ingenuity and an organized strategy for tackling new problems.</a:t>
            </a:r>
          </a:p>
          <a:p>
            <a:pPr>
              <a:lnSpc>
                <a:spcPct val="150000"/>
              </a:lnSpc>
            </a:pPr>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ChangeArrowheads="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FFFFFF"/>
                </a:solidFill>
                <a:latin typeface="Times New Roman" panose="02020603050405020304" pitchFamily="18" charset="0"/>
              </a:defRPr>
            </a:lvl1pPr>
            <a:lvl2pPr marL="742950" indent="-285750">
              <a:defRPr sz="2400">
                <a:solidFill>
                  <a:srgbClr val="FFFFFF"/>
                </a:solidFill>
                <a:latin typeface="Times New Roman" panose="02020603050405020304" pitchFamily="18" charset="0"/>
              </a:defRPr>
            </a:lvl2pPr>
            <a:lvl3pPr marL="1143000" indent="-228600">
              <a:defRPr sz="2400">
                <a:solidFill>
                  <a:srgbClr val="FFFFFF"/>
                </a:solidFill>
                <a:latin typeface="Times New Roman" panose="02020603050405020304" pitchFamily="18" charset="0"/>
              </a:defRPr>
            </a:lvl3pPr>
            <a:lvl4pPr marL="1600200" indent="-228600">
              <a:defRPr sz="2400">
                <a:solidFill>
                  <a:srgbClr val="FFFFFF"/>
                </a:solidFill>
                <a:latin typeface="Times New Roman" panose="02020603050405020304" pitchFamily="18" charset="0"/>
              </a:defRPr>
            </a:lvl4pPr>
            <a:lvl5pPr marL="2057400" indent="-228600">
              <a:defRPr sz="24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FF"/>
                </a:solidFill>
                <a:latin typeface="Times New Roman" panose="02020603050405020304" pitchFamily="18" charset="0"/>
              </a:defRPr>
            </a:lvl9pPr>
          </a:lstStyle>
          <a:p>
            <a:fld id="{86C47509-5CBE-4C7F-A664-0F5990491CA2}" type="slidenum">
              <a:rPr lang="en-US" altLang="en-US" sz="1200" smtClean="0">
                <a:solidFill>
                  <a:schemeClr val="tx1"/>
                </a:solidFill>
              </a:rPr>
              <a:pPr/>
              <a:t>43</a:t>
            </a:fld>
            <a:endParaRPr lang="en-US" altLang="en-US" sz="1200" smtClean="0">
              <a:solidFill>
                <a:schemeClr val="tx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ChangeArrowheads="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FFFFFF"/>
                </a:solidFill>
                <a:latin typeface="Times New Roman" panose="02020603050405020304" pitchFamily="18" charset="0"/>
              </a:defRPr>
            </a:lvl1pPr>
            <a:lvl2pPr marL="742950" indent="-285750">
              <a:defRPr sz="2400">
                <a:solidFill>
                  <a:srgbClr val="FFFFFF"/>
                </a:solidFill>
                <a:latin typeface="Times New Roman" panose="02020603050405020304" pitchFamily="18" charset="0"/>
              </a:defRPr>
            </a:lvl2pPr>
            <a:lvl3pPr marL="1143000" indent="-228600">
              <a:defRPr sz="2400">
                <a:solidFill>
                  <a:srgbClr val="FFFFFF"/>
                </a:solidFill>
                <a:latin typeface="Times New Roman" panose="02020603050405020304" pitchFamily="18" charset="0"/>
              </a:defRPr>
            </a:lvl3pPr>
            <a:lvl4pPr marL="1600200" indent="-228600">
              <a:defRPr sz="2400">
                <a:solidFill>
                  <a:srgbClr val="FFFFFF"/>
                </a:solidFill>
                <a:latin typeface="Times New Roman" panose="02020603050405020304" pitchFamily="18" charset="0"/>
              </a:defRPr>
            </a:lvl4pPr>
            <a:lvl5pPr marL="2057400" indent="-228600">
              <a:defRPr sz="24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FF"/>
                </a:solidFill>
                <a:latin typeface="Times New Roman" panose="02020603050405020304" pitchFamily="18" charset="0"/>
              </a:defRPr>
            </a:lvl9pPr>
          </a:lstStyle>
          <a:p>
            <a:fld id="{91EFCFFF-695B-407C-BCDF-4E36288D75E0}" type="slidenum">
              <a:rPr lang="en-US" altLang="en-US" sz="1200" smtClean="0">
                <a:solidFill>
                  <a:schemeClr val="tx1"/>
                </a:solidFill>
              </a:rPr>
              <a:pPr/>
              <a:t>45</a:t>
            </a:fld>
            <a:endParaRPr lang="en-US" altLang="en-US" sz="1200" smtClean="0">
              <a:solidFill>
                <a:schemeClr val="tx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ChangeArrowheads="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FFFFFF"/>
                </a:solidFill>
                <a:latin typeface="Times New Roman" panose="02020603050405020304" pitchFamily="18" charset="0"/>
              </a:defRPr>
            </a:lvl1pPr>
            <a:lvl2pPr marL="742950" indent="-285750">
              <a:defRPr sz="2400">
                <a:solidFill>
                  <a:srgbClr val="FFFFFF"/>
                </a:solidFill>
                <a:latin typeface="Times New Roman" panose="02020603050405020304" pitchFamily="18" charset="0"/>
              </a:defRPr>
            </a:lvl2pPr>
            <a:lvl3pPr marL="1143000" indent="-228600">
              <a:defRPr sz="2400">
                <a:solidFill>
                  <a:srgbClr val="FFFFFF"/>
                </a:solidFill>
                <a:latin typeface="Times New Roman" panose="02020603050405020304" pitchFamily="18" charset="0"/>
              </a:defRPr>
            </a:lvl3pPr>
            <a:lvl4pPr marL="1600200" indent="-228600">
              <a:defRPr sz="2400">
                <a:solidFill>
                  <a:srgbClr val="FFFFFF"/>
                </a:solidFill>
                <a:latin typeface="Times New Roman" panose="02020603050405020304" pitchFamily="18" charset="0"/>
              </a:defRPr>
            </a:lvl4pPr>
            <a:lvl5pPr marL="2057400" indent="-228600">
              <a:defRPr sz="24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FF"/>
                </a:solidFill>
                <a:latin typeface="Times New Roman" panose="02020603050405020304" pitchFamily="18" charset="0"/>
              </a:defRPr>
            </a:lvl9pPr>
          </a:lstStyle>
          <a:p>
            <a:fld id="{8793000C-1BB7-4604-9B75-BB11757DE601}" type="slidenum">
              <a:rPr lang="en-US" altLang="en-US" sz="1200" smtClean="0">
                <a:solidFill>
                  <a:schemeClr val="tx1"/>
                </a:solidFill>
              </a:rPr>
              <a:pPr/>
              <a:t>46</a:t>
            </a:fld>
            <a:endParaRPr lang="en-US" altLang="en-US" sz="1200" smtClean="0">
              <a:solidFill>
                <a:schemeClr val="tx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ChangeArrowheads="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FFFFFF"/>
                </a:solidFill>
                <a:latin typeface="Times New Roman" panose="02020603050405020304" pitchFamily="18" charset="0"/>
              </a:defRPr>
            </a:lvl1pPr>
            <a:lvl2pPr marL="742950" indent="-285750">
              <a:defRPr sz="2400">
                <a:solidFill>
                  <a:srgbClr val="FFFFFF"/>
                </a:solidFill>
                <a:latin typeface="Times New Roman" panose="02020603050405020304" pitchFamily="18" charset="0"/>
              </a:defRPr>
            </a:lvl2pPr>
            <a:lvl3pPr marL="1143000" indent="-228600">
              <a:defRPr sz="2400">
                <a:solidFill>
                  <a:srgbClr val="FFFFFF"/>
                </a:solidFill>
                <a:latin typeface="Times New Roman" panose="02020603050405020304" pitchFamily="18" charset="0"/>
              </a:defRPr>
            </a:lvl3pPr>
            <a:lvl4pPr marL="1600200" indent="-228600">
              <a:defRPr sz="2400">
                <a:solidFill>
                  <a:srgbClr val="FFFFFF"/>
                </a:solidFill>
                <a:latin typeface="Times New Roman" panose="02020603050405020304" pitchFamily="18" charset="0"/>
              </a:defRPr>
            </a:lvl4pPr>
            <a:lvl5pPr marL="2057400" indent="-228600">
              <a:defRPr sz="24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FF"/>
                </a:solidFill>
                <a:latin typeface="Times New Roman" panose="02020603050405020304" pitchFamily="18" charset="0"/>
              </a:defRPr>
            </a:lvl9pPr>
          </a:lstStyle>
          <a:p>
            <a:fld id="{140D3717-4087-412D-B7CD-7C592D2C2146}" type="slidenum">
              <a:rPr lang="en-US" altLang="en-US" sz="1200" smtClean="0">
                <a:solidFill>
                  <a:schemeClr val="tx1"/>
                </a:solidFill>
              </a:rPr>
              <a:pPr/>
              <a:t>47</a:t>
            </a:fld>
            <a:endParaRPr lang="en-US" altLang="en-US" sz="1200" smtClean="0">
              <a:solidFill>
                <a:schemeClr val="tx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ChangeArrowheads="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FFFFFF"/>
                </a:solidFill>
                <a:latin typeface="Times New Roman" panose="02020603050405020304" pitchFamily="18" charset="0"/>
              </a:defRPr>
            </a:lvl1pPr>
            <a:lvl2pPr marL="742950" indent="-285750">
              <a:defRPr sz="2400">
                <a:solidFill>
                  <a:srgbClr val="FFFFFF"/>
                </a:solidFill>
                <a:latin typeface="Times New Roman" panose="02020603050405020304" pitchFamily="18" charset="0"/>
              </a:defRPr>
            </a:lvl2pPr>
            <a:lvl3pPr marL="1143000" indent="-228600">
              <a:defRPr sz="2400">
                <a:solidFill>
                  <a:srgbClr val="FFFFFF"/>
                </a:solidFill>
                <a:latin typeface="Times New Roman" panose="02020603050405020304" pitchFamily="18" charset="0"/>
              </a:defRPr>
            </a:lvl3pPr>
            <a:lvl4pPr marL="1600200" indent="-228600">
              <a:defRPr sz="2400">
                <a:solidFill>
                  <a:srgbClr val="FFFFFF"/>
                </a:solidFill>
                <a:latin typeface="Times New Roman" panose="02020603050405020304" pitchFamily="18" charset="0"/>
              </a:defRPr>
            </a:lvl4pPr>
            <a:lvl5pPr marL="2057400" indent="-228600">
              <a:defRPr sz="24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FF"/>
                </a:solidFill>
                <a:latin typeface="Times New Roman" panose="02020603050405020304" pitchFamily="18" charset="0"/>
              </a:defRPr>
            </a:lvl9pPr>
          </a:lstStyle>
          <a:p>
            <a:fld id="{938F57A9-DBE2-49AB-BA3F-EAB6933A6FFB}" type="slidenum">
              <a:rPr lang="en-US" altLang="en-US" sz="1200" smtClean="0">
                <a:solidFill>
                  <a:schemeClr val="tx1"/>
                </a:solidFill>
              </a:rPr>
              <a:pPr/>
              <a:t>48</a:t>
            </a:fld>
            <a:endParaRPr lang="en-US" altLang="en-US" sz="1200" smtClean="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ChangeArrowheads="1" noTextEdit="1"/>
          </p:cNvSpPr>
          <p:nvPr>
            <p:ph type="sldImg"/>
          </p:nvPr>
        </p:nvSpPr>
        <p:spPr>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FFFFFF"/>
                </a:solidFill>
                <a:latin typeface="Times New Roman" panose="02020603050405020304" pitchFamily="18" charset="0"/>
              </a:defRPr>
            </a:lvl1pPr>
            <a:lvl2pPr marL="742950" indent="-285750">
              <a:defRPr sz="2400">
                <a:solidFill>
                  <a:srgbClr val="FFFFFF"/>
                </a:solidFill>
                <a:latin typeface="Times New Roman" panose="02020603050405020304" pitchFamily="18" charset="0"/>
              </a:defRPr>
            </a:lvl2pPr>
            <a:lvl3pPr marL="1143000" indent="-228600">
              <a:defRPr sz="2400">
                <a:solidFill>
                  <a:srgbClr val="FFFFFF"/>
                </a:solidFill>
                <a:latin typeface="Times New Roman" panose="02020603050405020304" pitchFamily="18" charset="0"/>
              </a:defRPr>
            </a:lvl3pPr>
            <a:lvl4pPr marL="1600200" indent="-228600">
              <a:defRPr sz="2400">
                <a:solidFill>
                  <a:srgbClr val="FFFFFF"/>
                </a:solidFill>
                <a:latin typeface="Times New Roman" panose="02020603050405020304" pitchFamily="18" charset="0"/>
              </a:defRPr>
            </a:lvl4pPr>
            <a:lvl5pPr marL="2057400" indent="-228600">
              <a:defRPr sz="24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FF"/>
                </a:solidFill>
                <a:latin typeface="Times New Roman" panose="02020603050405020304" pitchFamily="18" charset="0"/>
              </a:defRPr>
            </a:lvl9pPr>
          </a:lstStyle>
          <a:p>
            <a:fld id="{08F14B09-B820-4178-8233-0F2AC60BE5A2}" type="slidenum">
              <a:rPr lang="en-US" altLang="en-US" sz="1200" smtClean="0">
                <a:solidFill>
                  <a:schemeClr val="tx1"/>
                </a:solidFill>
              </a:rPr>
              <a:pPr/>
              <a:t>7</a:t>
            </a:fld>
            <a:endParaRPr lang="en-US" altLang="en-US" sz="1200" smtClean="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ChangeArrowheads="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t>Force:</a:t>
            </a:r>
          </a:p>
          <a:p>
            <a:r>
              <a:rPr lang="en-US" altLang="en-US" smtClean="0"/>
              <a:t>It is defined as the action of one body on another. </a:t>
            </a:r>
          </a:p>
          <a:p>
            <a:r>
              <a:rPr lang="en-US" altLang="en-US" smtClean="0"/>
              <a:t>OR</a:t>
            </a:r>
          </a:p>
          <a:p>
            <a:r>
              <a:rPr lang="en-US" altLang="en-US" smtClean="0">
                <a:latin typeface="Arial" panose="020B0604020202020204" pitchFamily="34" charset="0"/>
                <a:cs typeface="Times New Roman" panose="02020603050405020304" pitchFamily="18" charset="0"/>
              </a:rPr>
              <a:t>It is that agent which causes or tends to cause, changes or tends to change the state of rest or of motion of a mass.</a:t>
            </a:r>
          </a:p>
          <a:p>
            <a:endParaRPr lang="en-US" altLang="en-US" smtClean="0"/>
          </a:p>
          <a:p>
            <a:r>
              <a:rPr lang="en-US" altLang="en-US" smtClean="0"/>
              <a:t>For practical applications, a force must be completely described. </a:t>
            </a:r>
          </a:p>
          <a:p>
            <a:r>
              <a:rPr lang="en-US" altLang="en-US" smtClean="0"/>
              <a:t> </a:t>
            </a:r>
          </a:p>
          <a:p>
            <a:r>
              <a:rPr lang="en-US" altLang="en-US" b="1" smtClean="0">
                <a:solidFill>
                  <a:srgbClr val="FFFFFF"/>
                </a:solidFill>
                <a:latin typeface="Arial" panose="020B0604020202020204" pitchFamily="34" charset="0"/>
                <a:cs typeface="Arial" panose="020B0604020202020204" pitchFamily="34" charset="0"/>
              </a:rPr>
              <a:t>Characteristics of a force:</a:t>
            </a:r>
          </a:p>
          <a:p>
            <a:endParaRPr lang="en-US" altLang="en-US" b="1" smtClean="0">
              <a:solidFill>
                <a:srgbClr val="FFFFFF"/>
              </a:solidFill>
              <a:latin typeface="Arial" panose="020B0604020202020204" pitchFamily="34" charset="0"/>
              <a:cs typeface="Arial" panose="020B0604020202020204" pitchFamily="34" charset="0"/>
            </a:endParaRPr>
          </a:p>
          <a:p>
            <a:r>
              <a:rPr lang="en-US" altLang="en-US" smtClean="0">
                <a:solidFill>
                  <a:srgbClr val="FFFFFF"/>
                </a:solidFill>
                <a:latin typeface="Arial" panose="020B0604020202020204" pitchFamily="34" charset="0"/>
                <a:cs typeface="Arial" panose="020B0604020202020204" pitchFamily="34" charset="0"/>
              </a:rPr>
              <a:t>The force P applied externally has the following characteristics: </a:t>
            </a:r>
          </a:p>
          <a:p>
            <a:r>
              <a:rPr lang="en-US" altLang="en-US" smtClean="0">
                <a:solidFill>
                  <a:srgbClr val="FFFFFF"/>
                </a:solidFill>
                <a:latin typeface="Arial" panose="020B0604020202020204" pitchFamily="34" charset="0"/>
                <a:cs typeface="Arial" panose="020B0604020202020204" pitchFamily="34" charset="0"/>
              </a:rPr>
              <a:t>Magnitude of the force is 100 kN. Line of action is represented by AB which is inclined at an angle of 30° with the horizontal. An arrow drawn as shown in figure indicates the direction. The point on the body where the arrow makes contact is the point of application (i.e., point A)</a:t>
            </a:r>
          </a:p>
          <a:p>
            <a:endParaRPr lang="en-US" altLang="en-US" b="1" smtClean="0">
              <a:solidFill>
                <a:srgbClr val="FFFFFF"/>
              </a:solidFill>
              <a:latin typeface="Arial" panose="020B0604020202020204" pitchFamily="34" charset="0"/>
              <a:cs typeface="Arial" panose="020B0604020202020204" pitchFamily="34" charset="0"/>
            </a:endParaRPr>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FFFFFF"/>
                </a:solidFill>
                <a:latin typeface="Times New Roman" panose="02020603050405020304" pitchFamily="18" charset="0"/>
              </a:defRPr>
            </a:lvl1pPr>
            <a:lvl2pPr marL="742950" indent="-285750">
              <a:defRPr sz="2400">
                <a:solidFill>
                  <a:srgbClr val="FFFFFF"/>
                </a:solidFill>
                <a:latin typeface="Times New Roman" panose="02020603050405020304" pitchFamily="18" charset="0"/>
              </a:defRPr>
            </a:lvl2pPr>
            <a:lvl3pPr marL="1143000" indent="-228600">
              <a:defRPr sz="2400">
                <a:solidFill>
                  <a:srgbClr val="FFFFFF"/>
                </a:solidFill>
                <a:latin typeface="Times New Roman" panose="02020603050405020304" pitchFamily="18" charset="0"/>
              </a:defRPr>
            </a:lvl3pPr>
            <a:lvl4pPr marL="1600200" indent="-228600">
              <a:defRPr sz="2400">
                <a:solidFill>
                  <a:srgbClr val="FFFFFF"/>
                </a:solidFill>
                <a:latin typeface="Times New Roman" panose="02020603050405020304" pitchFamily="18" charset="0"/>
              </a:defRPr>
            </a:lvl4pPr>
            <a:lvl5pPr marL="2057400" indent="-228600">
              <a:defRPr sz="24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FF"/>
                </a:solidFill>
                <a:latin typeface="Times New Roman" panose="02020603050405020304" pitchFamily="18" charset="0"/>
              </a:defRPr>
            </a:lvl9pPr>
          </a:lstStyle>
          <a:p>
            <a:fld id="{3B9A6DC4-89EE-43E3-B2DC-BB34B8CE2ECA}" type="slidenum">
              <a:rPr lang="en-US" altLang="en-US" sz="1200" smtClean="0">
                <a:solidFill>
                  <a:schemeClr val="tx1"/>
                </a:solidFill>
              </a:rPr>
              <a:pPr/>
              <a:t>10</a:t>
            </a:fld>
            <a:endParaRPr lang="en-US" altLang="en-US" sz="1200" smtClean="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ChangeArrowheads="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en-US" b="1" smtClean="0">
                <a:solidFill>
                  <a:srgbClr val="FFFFFF"/>
                </a:solidFill>
                <a:latin typeface="Arial" panose="020B0604020202020204" pitchFamily="34" charset="0"/>
                <a:cs typeface="Arial" panose="020B0604020202020204" pitchFamily="34" charset="0"/>
              </a:rPr>
              <a:t>Principle of transmissibility:</a:t>
            </a:r>
            <a:endParaRPr lang="en-US" altLang="en-US" b="1" smtClean="0">
              <a:latin typeface="Arial" panose="020B0604020202020204" pitchFamily="34" charset="0"/>
              <a:cs typeface="Arial" panose="020B0604020202020204" pitchFamily="34" charset="0"/>
            </a:endParaRPr>
          </a:p>
          <a:p>
            <a:pPr algn="just"/>
            <a:r>
              <a:rPr lang="en-US" altLang="en-US" smtClean="0">
                <a:latin typeface="Arial" panose="020B0604020202020204" pitchFamily="34" charset="0"/>
                <a:cs typeface="Arial" panose="020B0604020202020204" pitchFamily="34" charset="0"/>
              </a:rPr>
              <a:t>The state of rest or of uniform motion of a rigid body is unaltered if a force acting on the body is replaced by another force of the same magnitude and direction but acting anywhere on the body along the line of action of the replaced force.</a:t>
            </a:r>
          </a:p>
          <a:p>
            <a:r>
              <a:rPr lang="en-US" altLang="en-US" smtClean="0"/>
              <a:t>OR</a:t>
            </a:r>
          </a:p>
          <a:p>
            <a:r>
              <a:rPr lang="en-US" altLang="en-US" smtClean="0">
                <a:cs typeface="Times New Roman" panose="02020603050405020304" pitchFamily="18" charset="0"/>
              </a:rPr>
              <a:t>The external effect of a force on a rigid body is the same for all points of application along its line of action.</a:t>
            </a:r>
          </a:p>
          <a:p>
            <a:r>
              <a:rPr lang="en-US" altLang="en-US" smtClean="0">
                <a:cs typeface="Times New Roman" panose="02020603050405020304" pitchFamily="18" charset="0"/>
              </a:rPr>
              <a:t>OR</a:t>
            </a:r>
          </a:p>
          <a:p>
            <a:r>
              <a:rPr lang="en-US" altLang="en-US" smtClean="0">
                <a:solidFill>
                  <a:srgbClr val="FFFF00"/>
                </a:solidFill>
                <a:cs typeface="Times New Roman" panose="02020603050405020304" pitchFamily="18" charset="0"/>
              </a:rPr>
              <a:t>The state of rest or motion of the rigid body is unaltered if a force acting on the body is replaced by another force of the same magnitude and direction but acting anywhere on the body along the line of action of the replaced force.</a:t>
            </a:r>
            <a:endParaRPr lang="en-US" altLang="en-US" smtClean="0">
              <a:cs typeface="Times New Roman" panose="02020603050405020304" pitchFamily="18" charset="0"/>
            </a:endParaRPr>
          </a:p>
          <a:p>
            <a:r>
              <a:rPr lang="en-US" altLang="en-US" b="1" smtClean="0">
                <a:latin typeface="Arial" panose="020B0604020202020204" pitchFamily="34" charset="0"/>
                <a:cs typeface="Arial" panose="020B0604020202020204" pitchFamily="34" charset="0"/>
              </a:rPr>
              <a:t>Example:</a:t>
            </a:r>
          </a:p>
          <a:p>
            <a:r>
              <a:rPr lang="en-US" altLang="en-US" smtClean="0">
                <a:latin typeface="Arial" panose="020B0604020202020204" pitchFamily="34" charset="0"/>
                <a:cs typeface="Arial" panose="020B0604020202020204" pitchFamily="34" charset="0"/>
              </a:rPr>
              <a:t>In the figure , P is the force acting on a rigid body at point A.    As per the law of transmissibility of forces, if the point of application of this force is shifted to B, which is another point on the line of action of the force P, the original state of rest or motion of the body remains unchanged.</a:t>
            </a:r>
          </a:p>
          <a:p>
            <a:endParaRPr lang="en-US" altLang="en-US" smtClean="0">
              <a:cs typeface="Times New Roman" panose="02020603050405020304" pitchFamily="18" charset="0"/>
            </a:endParaRPr>
          </a:p>
          <a:p>
            <a:endParaRPr lang="en-US" altLang="en-US" smtClean="0"/>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FFFFFF"/>
                </a:solidFill>
                <a:latin typeface="Times New Roman" panose="02020603050405020304" pitchFamily="18" charset="0"/>
              </a:defRPr>
            </a:lvl1pPr>
            <a:lvl2pPr marL="742950" indent="-285750">
              <a:defRPr sz="2400">
                <a:solidFill>
                  <a:srgbClr val="FFFFFF"/>
                </a:solidFill>
                <a:latin typeface="Times New Roman" panose="02020603050405020304" pitchFamily="18" charset="0"/>
              </a:defRPr>
            </a:lvl2pPr>
            <a:lvl3pPr marL="1143000" indent="-228600">
              <a:defRPr sz="2400">
                <a:solidFill>
                  <a:srgbClr val="FFFFFF"/>
                </a:solidFill>
                <a:latin typeface="Times New Roman" panose="02020603050405020304" pitchFamily="18" charset="0"/>
              </a:defRPr>
            </a:lvl3pPr>
            <a:lvl4pPr marL="1600200" indent="-228600">
              <a:defRPr sz="2400">
                <a:solidFill>
                  <a:srgbClr val="FFFFFF"/>
                </a:solidFill>
                <a:latin typeface="Times New Roman" panose="02020603050405020304" pitchFamily="18" charset="0"/>
              </a:defRPr>
            </a:lvl4pPr>
            <a:lvl5pPr marL="2057400" indent="-228600">
              <a:defRPr sz="24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FF"/>
                </a:solidFill>
                <a:latin typeface="Times New Roman" panose="02020603050405020304" pitchFamily="18" charset="0"/>
              </a:defRPr>
            </a:lvl9pPr>
          </a:lstStyle>
          <a:p>
            <a:fld id="{A87C945D-AD5C-49B5-9C08-F7043D8274B7}" type="slidenum">
              <a:rPr lang="en-US" altLang="en-US" sz="1200" smtClean="0">
                <a:solidFill>
                  <a:schemeClr val="tx1"/>
                </a:solidFill>
              </a:rPr>
              <a:pPr/>
              <a:t>11</a:t>
            </a:fld>
            <a:endParaRPr lang="en-US" altLang="en-US" sz="1200" smtClean="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ChangeArrowheads="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latin typeface="Arial" panose="020B0604020202020204" pitchFamily="34" charset="0"/>
                <a:cs typeface="Arial" panose="020B0604020202020204" pitchFamily="34" charset="0"/>
              </a:rPr>
              <a:t>Collinear forces: </a:t>
            </a:r>
            <a:r>
              <a:rPr lang="en-US" altLang="en-US" smtClean="0">
                <a:latin typeface="Arial" panose="020B0604020202020204" pitchFamily="34" charset="0"/>
                <a:cs typeface="Arial" panose="020B0604020202020204" pitchFamily="34" charset="0"/>
              </a:rPr>
              <a:t>Line of action of all forces act along the same line.</a:t>
            </a:r>
          </a:p>
          <a:p>
            <a:r>
              <a:rPr lang="en-US" altLang="en-US" smtClean="0"/>
              <a:t>		</a:t>
            </a:r>
            <a:r>
              <a:rPr lang="en-US" altLang="en-US" i="1" smtClean="0"/>
              <a:t>Example: Forces on a rope in a tug of war.</a:t>
            </a:r>
          </a:p>
          <a:p>
            <a:r>
              <a:rPr lang="en-US" altLang="en-US" b="1" smtClean="0">
                <a:latin typeface="Arial" panose="020B0604020202020204" pitchFamily="34" charset="0"/>
                <a:cs typeface="Arial" panose="020B0604020202020204" pitchFamily="34" charset="0"/>
              </a:rPr>
              <a:t>Coplanar forces: </a:t>
            </a:r>
            <a:r>
              <a:rPr lang="en-US" altLang="en-US" smtClean="0">
                <a:latin typeface="Arial" panose="020B0604020202020204" pitchFamily="34" charset="0"/>
                <a:cs typeface="Arial" panose="020B0604020202020204" pitchFamily="34" charset="0"/>
              </a:rPr>
              <a:t>All forces lie on the same plane.</a:t>
            </a:r>
          </a:p>
          <a:p>
            <a:pPr lvl="1">
              <a:buFont typeface="Wingdings" panose="05000000000000000000" pitchFamily="2" charset="2"/>
              <a:buChar char="Ø"/>
            </a:pPr>
            <a:r>
              <a:rPr lang="en-US" altLang="en-US" b="1" smtClean="0">
                <a:latin typeface="Arial" panose="020B0604020202020204" pitchFamily="34" charset="0"/>
                <a:cs typeface="Arial" panose="020B0604020202020204" pitchFamily="34" charset="0"/>
              </a:rPr>
              <a:t>Concurrent forces: </a:t>
            </a:r>
            <a:r>
              <a:rPr lang="en-US" altLang="en-US" smtClean="0">
                <a:latin typeface="Arial" panose="020B0604020202020204" pitchFamily="34" charset="0"/>
                <a:cs typeface="Arial" panose="020B0604020202020204" pitchFamily="34" charset="0"/>
              </a:rPr>
              <a:t>Line of action of all forces pass through a single point and the forces lie on the same plane.</a:t>
            </a:r>
          </a:p>
          <a:p>
            <a:r>
              <a:rPr lang="en-US" altLang="en-US" i="1" smtClean="0"/>
              <a:t>	Example: Forces on a rod resting against a wall.</a:t>
            </a:r>
          </a:p>
          <a:p>
            <a:pPr lvl="1">
              <a:buFont typeface="Wingdings" panose="05000000000000000000" pitchFamily="2" charset="2"/>
              <a:buChar char="Ø"/>
            </a:pPr>
            <a:r>
              <a:rPr lang="en-US" altLang="en-US" b="1" smtClean="0">
                <a:latin typeface="Arial" panose="020B0604020202020204" pitchFamily="34" charset="0"/>
                <a:cs typeface="Arial" panose="020B0604020202020204" pitchFamily="34" charset="0"/>
              </a:rPr>
              <a:t>Non concurrent forces: </a:t>
            </a:r>
            <a:r>
              <a:rPr lang="en-US" altLang="en-US" smtClean="0">
                <a:latin typeface="Arial" panose="020B0604020202020204" pitchFamily="34" charset="0"/>
                <a:cs typeface="Arial" panose="020B0604020202020204" pitchFamily="34" charset="0"/>
              </a:rPr>
              <a:t>All the forces do not meet at a point, but lie in a single plane.</a:t>
            </a:r>
            <a:endParaRPr lang="en-US" altLang="en-US" b="1" smtClean="0">
              <a:latin typeface="Arial" panose="020B0604020202020204" pitchFamily="34" charset="0"/>
              <a:cs typeface="Arial" panose="020B0604020202020204" pitchFamily="34" charset="0"/>
            </a:endParaRPr>
          </a:p>
          <a:p>
            <a:pPr>
              <a:buFont typeface="Wingdings" panose="05000000000000000000" pitchFamily="2" charset="2"/>
              <a:buNone/>
            </a:pPr>
            <a:r>
              <a:rPr lang="en-US" altLang="en-US" i="1" smtClean="0"/>
              <a:t>	Example: Forces on a ladder resting against a wall and a boy ascending it.</a:t>
            </a:r>
          </a:p>
          <a:p>
            <a:pPr>
              <a:buFont typeface="Wingdings" panose="05000000000000000000" pitchFamily="2" charset="2"/>
              <a:buNone/>
            </a:pPr>
            <a:r>
              <a:rPr lang="en-US" altLang="en-US" b="1" smtClean="0">
                <a:latin typeface="Arial" panose="020B0604020202020204" pitchFamily="34" charset="0"/>
                <a:cs typeface="Arial" panose="020B0604020202020204" pitchFamily="34" charset="0"/>
              </a:rPr>
              <a:t>Non coplanar forces: </a:t>
            </a:r>
            <a:r>
              <a:rPr lang="en-US" altLang="en-US" smtClean="0">
                <a:latin typeface="Arial" panose="020B0604020202020204" pitchFamily="34" charset="0"/>
                <a:cs typeface="Arial" panose="020B0604020202020204" pitchFamily="34" charset="0"/>
              </a:rPr>
              <a:t>The forces lie on different planes.</a:t>
            </a:r>
          </a:p>
          <a:p>
            <a:pPr lvl="1">
              <a:buFont typeface="Wingdings" panose="05000000000000000000" pitchFamily="2" charset="2"/>
              <a:buChar char="Ø"/>
            </a:pPr>
            <a:r>
              <a:rPr lang="en-US" altLang="en-US" b="1" smtClean="0">
                <a:latin typeface="Arial" panose="020B0604020202020204" pitchFamily="34" charset="0"/>
                <a:cs typeface="Arial" panose="020B0604020202020204" pitchFamily="34" charset="0"/>
              </a:rPr>
              <a:t>Concurrent forces: </a:t>
            </a:r>
            <a:r>
              <a:rPr lang="en-US" altLang="en-US" smtClean="0">
                <a:latin typeface="Arial" panose="020B0604020202020204" pitchFamily="34" charset="0"/>
                <a:cs typeface="Arial" panose="020B0604020202020204" pitchFamily="34" charset="0"/>
              </a:rPr>
              <a:t>All forces do not lie on the same plane but their lines of action pass through the same point.</a:t>
            </a:r>
          </a:p>
          <a:p>
            <a:pPr>
              <a:buFont typeface="Wingdings" panose="05000000000000000000" pitchFamily="2" charset="2"/>
              <a:buNone/>
            </a:pPr>
            <a:r>
              <a:rPr lang="en-US" altLang="en-US" i="1" smtClean="0">
                <a:latin typeface="Arial" panose="020B0604020202020204" pitchFamily="34" charset="0"/>
                <a:cs typeface="Arial" panose="020B0604020202020204" pitchFamily="34" charset="0"/>
              </a:rPr>
              <a:t>	Example: A tripod carrying a camera.</a:t>
            </a:r>
          </a:p>
          <a:p>
            <a:pPr lvl="1">
              <a:buFont typeface="Wingdings" panose="05000000000000000000" pitchFamily="2" charset="2"/>
              <a:buChar char="Ø"/>
            </a:pPr>
            <a:r>
              <a:rPr lang="en-US" altLang="en-US" b="1" smtClean="0">
                <a:latin typeface="Arial" panose="020B0604020202020204" pitchFamily="34" charset="0"/>
                <a:cs typeface="Arial" panose="020B0604020202020204" pitchFamily="34" charset="0"/>
              </a:rPr>
              <a:t>Non concurrent forces: </a:t>
            </a:r>
            <a:r>
              <a:rPr lang="en-US" altLang="en-US" smtClean="0">
                <a:latin typeface="Arial" panose="020B0604020202020204" pitchFamily="34" charset="0"/>
                <a:cs typeface="Arial" panose="020B0604020202020204" pitchFamily="34" charset="0"/>
              </a:rPr>
              <a:t>All forces do not lie on the same plane and also their lines of action do not pass through the same point.</a:t>
            </a:r>
          </a:p>
          <a:p>
            <a:pPr>
              <a:buFont typeface="Wingdings" panose="05000000000000000000" pitchFamily="2" charset="2"/>
              <a:buChar char="Ø"/>
            </a:pPr>
            <a:endParaRPr lang="en-US" altLang="en-US" smtClean="0">
              <a:latin typeface="Arial" panose="020B0604020202020204" pitchFamily="34" charset="0"/>
              <a:cs typeface="Arial" panose="020B0604020202020204" pitchFamily="34" charset="0"/>
            </a:endParaRPr>
          </a:p>
          <a:p>
            <a:pPr>
              <a:buFont typeface="Wingdings" panose="05000000000000000000" pitchFamily="2" charset="2"/>
              <a:buNone/>
            </a:pPr>
            <a:endParaRPr lang="en-US" altLang="en-US" i="1" smtClean="0"/>
          </a:p>
          <a:p>
            <a:pPr lvl="2">
              <a:buFont typeface="Wingdings" panose="05000000000000000000" pitchFamily="2" charset="2"/>
              <a:buNone/>
            </a:pPr>
            <a:endParaRPr lang="en-US" altLang="en-US" i="1"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FFFFFF"/>
                </a:solidFill>
                <a:latin typeface="Times New Roman" panose="02020603050405020304" pitchFamily="18" charset="0"/>
              </a:defRPr>
            </a:lvl1pPr>
            <a:lvl2pPr marL="742950" indent="-285750">
              <a:defRPr sz="2400">
                <a:solidFill>
                  <a:srgbClr val="FFFFFF"/>
                </a:solidFill>
                <a:latin typeface="Times New Roman" panose="02020603050405020304" pitchFamily="18" charset="0"/>
              </a:defRPr>
            </a:lvl2pPr>
            <a:lvl3pPr marL="1143000" indent="-228600">
              <a:defRPr sz="2400">
                <a:solidFill>
                  <a:srgbClr val="FFFFFF"/>
                </a:solidFill>
                <a:latin typeface="Times New Roman" panose="02020603050405020304" pitchFamily="18" charset="0"/>
              </a:defRPr>
            </a:lvl3pPr>
            <a:lvl4pPr marL="1600200" indent="-228600">
              <a:defRPr sz="2400">
                <a:solidFill>
                  <a:srgbClr val="FFFFFF"/>
                </a:solidFill>
                <a:latin typeface="Times New Roman" panose="02020603050405020304" pitchFamily="18" charset="0"/>
              </a:defRPr>
            </a:lvl4pPr>
            <a:lvl5pPr marL="2057400" indent="-228600">
              <a:defRPr sz="24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FF"/>
                </a:solidFill>
                <a:latin typeface="Times New Roman" panose="02020603050405020304" pitchFamily="18" charset="0"/>
              </a:defRPr>
            </a:lvl9pPr>
          </a:lstStyle>
          <a:p>
            <a:fld id="{5EC08940-4B92-4342-9877-4374B5CAE257}" type="slidenum">
              <a:rPr lang="en-US" altLang="en-US" sz="1200" smtClean="0">
                <a:solidFill>
                  <a:schemeClr val="tx1"/>
                </a:solidFill>
              </a:rPr>
              <a:pPr/>
              <a:t>12</a:t>
            </a:fld>
            <a:endParaRPr lang="en-US" altLang="en-US" sz="1200" smtClean="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14438"/>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16B900F-6A17-4605-B415-593FBE6E9024}" type="datetimeFigureOut">
              <a:rPr lang="en-US"/>
              <a:pPr>
                <a:defRPr/>
              </a:pPr>
              <a:t>3/20/2021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68BA441-5237-482D-AE9E-596C7E2267D9}" type="slidenum">
              <a:rPr lang="en-US"/>
              <a:pPr>
                <a:defRPr/>
              </a:pPr>
              <a:t>‹#›</a:t>
            </a:fld>
            <a:endParaRPr lang="en-US"/>
          </a:p>
        </p:txBody>
      </p:sp>
    </p:spTree>
    <p:extLst>
      <p:ext uri="{BB962C8B-B14F-4D97-AF65-F5344CB8AC3E}">
        <p14:creationId xmlns:p14="http://schemas.microsoft.com/office/powerpoint/2010/main" val="3209364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467516D-B933-4C60-A556-4AD9069985ED}" type="datetimeFigureOut">
              <a:rPr lang="en-US"/>
              <a:pPr>
                <a:defRPr/>
              </a:pPr>
              <a:t>3/20/2021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5B9A14B-2815-4941-83BF-1FE8A551336C}" type="slidenum">
              <a:rPr lang="en-US"/>
              <a:pPr>
                <a:defRPr/>
              </a:pPr>
              <a:t>‹#›</a:t>
            </a:fld>
            <a:endParaRPr lang="en-US"/>
          </a:p>
        </p:txBody>
      </p:sp>
    </p:spTree>
    <p:extLst>
      <p:ext uri="{BB962C8B-B14F-4D97-AF65-F5344CB8AC3E}">
        <p14:creationId xmlns:p14="http://schemas.microsoft.com/office/powerpoint/2010/main" val="1033593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11CD414-0D81-4974-AB1A-D2462DE5F677}" type="datetimeFigureOut">
              <a:rPr lang="en-US"/>
              <a:pPr>
                <a:defRPr/>
              </a:pPr>
              <a:t>3/20/2021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2E1D76D-40E1-4571-A364-410B838BB68C}" type="slidenum">
              <a:rPr lang="en-US"/>
              <a:pPr>
                <a:defRPr/>
              </a:pPr>
              <a:t>‹#›</a:t>
            </a:fld>
            <a:endParaRPr lang="en-US"/>
          </a:p>
        </p:txBody>
      </p:sp>
    </p:spTree>
    <p:extLst>
      <p:ext uri="{BB962C8B-B14F-4D97-AF65-F5344CB8AC3E}">
        <p14:creationId xmlns:p14="http://schemas.microsoft.com/office/powerpoint/2010/main" val="1519408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5053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5D6D85"/>
            </a:gs>
            <a:gs pos="50000">
              <a:srgbClr val="485972"/>
            </a:gs>
            <a:gs pos="100000">
              <a:srgbClr val="334258"/>
            </a:gs>
          </a:gsLst>
          <a:lin ang="5400000"/>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C6A5BE5-E8BD-4073-897A-CD460A3856EA}" type="datetimeFigureOut">
              <a:rPr lang="en-US"/>
              <a:pPr>
                <a:defRPr/>
              </a:pPr>
              <a:t>3/20/2021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9D4D2F3-EF0B-49D9-A84E-2EDBCBECD11C}" type="slidenum">
              <a:rPr lang="en-US"/>
              <a:pPr>
                <a:defRPr/>
              </a:pPr>
              <a:t>‹#›</a:t>
            </a:fld>
            <a:endParaRPr lang="en-US"/>
          </a:p>
        </p:txBody>
      </p:sp>
      <p:cxnSp>
        <p:nvCxnSpPr>
          <p:cNvPr id="10" name="Straight Connector 9"/>
          <p:cNvCxnSpPr/>
          <p:nvPr/>
        </p:nvCxnSpPr>
        <p:spPr>
          <a:xfrm>
            <a:off x="0" y="982663"/>
            <a:ext cx="12192000" cy="0"/>
          </a:xfrm>
          <a:prstGeom prst="line">
            <a:avLst/>
          </a:prstGeom>
          <a:ln w="28575"/>
        </p:spPr>
        <p:style>
          <a:lnRef idx="1">
            <a:schemeClr val="accent2"/>
          </a:lnRef>
          <a:fillRef idx="0">
            <a:schemeClr val="accent2"/>
          </a:fillRef>
          <a:effectRef idx="0">
            <a:schemeClr val="accent2"/>
          </a:effectRef>
          <a:fontRef idx="minor">
            <a:schemeClr val="tx1"/>
          </a:fontRef>
        </p:style>
      </p:cxnSp>
      <p:pic>
        <p:nvPicPr>
          <p:cNvPr id="1032" name="Picture 4"/>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4763"/>
            <a:ext cx="876300" cy="993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152650" y="5877720"/>
            <a:ext cx="7886700" cy="990600"/>
          </a:xfrm>
          <a:prstGeom prst="rect">
            <a:avLst/>
          </a:prstGeom>
          <a:ln>
            <a:noFill/>
          </a:ln>
          <a:effectLst>
            <a:softEdge rad="112500"/>
          </a:effectLst>
          <a:scene3d>
            <a:camera prst="orthographicFront">
              <a:rot lat="0" lon="0" rev="0"/>
            </a:camera>
            <a:lightRig rig="chilly" dir="t">
              <a:rot lat="0" lon="0" rev="18480000"/>
            </a:lightRig>
          </a:scene3d>
          <a:sp3d prstMaterial="clear">
            <a:bevelT h="63500"/>
          </a:sp3d>
        </p:spPr>
      </p:pic>
    </p:spTree>
  </p:cSld>
  <p:clrMap bg1="dk1" tx1="lt1" bg2="dk2" tx2="lt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Lst>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emf"/></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emf"/></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1.emf"/><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emf"/><Relationship Id="rId4" Type="http://schemas.openxmlformats.org/officeDocument/2006/relationships/image" Target="../media/image10.jpeg"/></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12.png"/><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image" Target="../media/image4.wmf"/><Relationship Id="rId4" Type="http://schemas.openxmlformats.org/officeDocument/2006/relationships/oleObject" Target="../embeddings/oleObject2.bin"/></Relationships>
</file>

<file path=ppt/slides/_rels/slide3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29.xml"/><Relationship Id="rId7" Type="http://schemas.openxmlformats.org/officeDocument/2006/relationships/image" Target="../media/image1.e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slide" Target="slide1.x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4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7.jpeg"/></Relationships>
</file>

<file path=ppt/slides/_rels/slide4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19.jpeg"/></Relationships>
</file>

<file path=ppt/slides/_rels/slide4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20.jpeg"/></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1"/>
          <p:cNvSpPr txBox="1">
            <a:spLocks/>
          </p:cNvSpPr>
          <p:nvPr/>
        </p:nvSpPr>
        <p:spPr bwMode="auto">
          <a:xfrm>
            <a:off x="876300" y="1752600"/>
            <a:ext cx="104775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50000"/>
              </a:lnSpc>
              <a:spcBef>
                <a:spcPct val="0"/>
              </a:spcBef>
              <a:buFontTx/>
              <a:buNone/>
              <a:defRPr/>
            </a:pPr>
            <a:r>
              <a:rPr lang="en-US" altLang="en-US" sz="4800" b="1" spc="600" dirty="0" smtClean="0">
                <a:solidFill>
                  <a:srgbClr val="E8AB00"/>
                </a:solidFill>
                <a:latin typeface="Times New Roman" panose="02020603050405020304" pitchFamily="18" charset="0"/>
                <a:cs typeface="Times New Roman" panose="02020603050405020304" pitchFamily="18" charset="0"/>
              </a:rPr>
              <a:t>MECHANICS OF SOLIDS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Content Placeholder 7">
            <a:extLst/>
          </p:cNvPr>
          <p:cNvSpPr>
            <a:spLocks noGrp="1"/>
          </p:cNvSpPr>
          <p:nvPr>
            <p:ph idx="1"/>
          </p:nvPr>
        </p:nvSpPr>
        <p:spPr>
          <a:xfrm>
            <a:off x="457200" y="1143000"/>
            <a:ext cx="11353800" cy="5562600"/>
          </a:xfrm>
          <a:ln>
            <a:miter lim="800000"/>
            <a:headEnd/>
            <a:tailEnd/>
          </a:ln>
        </p:spPr>
        <p:txBody>
          <a:bodyPr rtlCol="0">
            <a:normAutofit lnSpcReduction="10000"/>
          </a:bodyPr>
          <a:lstStyle/>
          <a:p>
            <a:pPr algn="just" eaLnBrk="1" fontAlgn="auto" hangingPunct="1">
              <a:lnSpc>
                <a:spcPct val="110000"/>
              </a:lnSpc>
              <a:spcAft>
                <a:spcPts val="0"/>
              </a:spcAft>
              <a:buFont typeface="Wingdings" panose="05000000000000000000" pitchFamily="2" charset="2"/>
              <a:buChar char="§"/>
              <a:defRPr/>
            </a:pPr>
            <a:r>
              <a:rPr lang="en-US" dirty="0" smtClean="0">
                <a:solidFill>
                  <a:srgbClr val="FFFFFF"/>
                </a:solidFill>
                <a:latin typeface="Times New Roman" panose="02020603050405020304" pitchFamily="18" charset="0"/>
                <a:cs typeface="Times New Roman" panose="02020603050405020304" pitchFamily="18" charset="0"/>
              </a:rPr>
              <a:t> It is defined as the action of one body on another. (OR) It is that agent which causes or tends to cause changes or tends to change the state of rest or motion of a mass.</a:t>
            </a:r>
          </a:p>
          <a:p>
            <a:pPr algn="just" eaLnBrk="1" fontAlgn="auto" hangingPunct="1">
              <a:lnSpc>
                <a:spcPct val="110000"/>
              </a:lnSpc>
              <a:spcAft>
                <a:spcPts val="0"/>
              </a:spcAft>
              <a:buFont typeface="Wingdings" panose="05000000000000000000" pitchFamily="2" charset="2"/>
              <a:buChar char="§"/>
              <a:defRPr/>
            </a:pPr>
            <a:r>
              <a:rPr lang="en-US" dirty="0" smtClean="0">
                <a:solidFill>
                  <a:srgbClr val="FFFFFF"/>
                </a:solidFill>
                <a:latin typeface="Times New Roman" panose="02020603050405020304" pitchFamily="18" charset="0"/>
                <a:cs typeface="Times New Roman" panose="02020603050405020304" pitchFamily="18" charset="0"/>
              </a:rPr>
              <a:t>Characteristics of a force:</a:t>
            </a:r>
          </a:p>
          <a:p>
            <a:pPr marL="495300" indent="-495300" algn="just" eaLnBrk="1" fontAlgn="auto" hangingPunct="1">
              <a:lnSpc>
                <a:spcPct val="150000"/>
              </a:lnSpc>
              <a:spcBef>
                <a:spcPct val="0"/>
              </a:spcBef>
              <a:spcAft>
                <a:spcPts val="0"/>
              </a:spcAft>
              <a:buFontTx/>
              <a:buNone/>
              <a:defRPr/>
            </a:pPr>
            <a:r>
              <a:rPr lang="en-US" dirty="0">
                <a:solidFill>
                  <a:srgbClr val="FFFFFF"/>
                </a:solidFill>
                <a:latin typeface="Times New Roman" panose="02020603050405020304" pitchFamily="18" charset="0"/>
                <a:cs typeface="Times New Roman" panose="02020603050405020304" pitchFamily="18" charset="0"/>
              </a:rPr>
              <a:t>		1. Magnitude </a:t>
            </a:r>
          </a:p>
          <a:p>
            <a:pPr marL="495300" indent="-495300" algn="just" eaLnBrk="1" fontAlgn="auto" hangingPunct="1">
              <a:lnSpc>
                <a:spcPct val="150000"/>
              </a:lnSpc>
              <a:spcBef>
                <a:spcPct val="0"/>
              </a:spcBef>
              <a:spcAft>
                <a:spcPts val="0"/>
              </a:spcAft>
              <a:buFontTx/>
              <a:buNone/>
              <a:defRPr/>
            </a:pPr>
            <a:r>
              <a:rPr lang="en-US" dirty="0">
                <a:solidFill>
                  <a:srgbClr val="FFFFFF"/>
                </a:solidFill>
                <a:latin typeface="Times New Roman" panose="02020603050405020304" pitchFamily="18" charset="0"/>
                <a:cs typeface="Times New Roman" panose="02020603050405020304" pitchFamily="18" charset="0"/>
              </a:rPr>
              <a:t>       	2. Direction   </a:t>
            </a:r>
          </a:p>
          <a:p>
            <a:pPr marL="495300" indent="-495300" algn="just" eaLnBrk="1" fontAlgn="auto" hangingPunct="1">
              <a:lnSpc>
                <a:spcPct val="150000"/>
              </a:lnSpc>
              <a:spcBef>
                <a:spcPct val="0"/>
              </a:spcBef>
              <a:spcAft>
                <a:spcPts val="0"/>
              </a:spcAft>
              <a:buFontTx/>
              <a:buNone/>
              <a:defRPr/>
            </a:pPr>
            <a:r>
              <a:rPr lang="en-US" dirty="0">
                <a:solidFill>
                  <a:srgbClr val="FFFFFF"/>
                </a:solidFill>
                <a:latin typeface="Times New Roman" panose="02020603050405020304" pitchFamily="18" charset="0"/>
                <a:cs typeface="Times New Roman" panose="02020603050405020304" pitchFamily="18" charset="0"/>
              </a:rPr>
              <a:t>        	3. Point of application  and</a:t>
            </a:r>
          </a:p>
          <a:p>
            <a:pPr marL="495300" indent="-495300" algn="just" eaLnBrk="1" fontAlgn="auto" hangingPunct="1">
              <a:lnSpc>
                <a:spcPct val="150000"/>
              </a:lnSpc>
              <a:spcBef>
                <a:spcPct val="0"/>
              </a:spcBef>
              <a:spcAft>
                <a:spcPts val="0"/>
              </a:spcAft>
              <a:buFontTx/>
              <a:buNone/>
              <a:defRPr/>
            </a:pPr>
            <a:r>
              <a:rPr lang="en-US" dirty="0">
                <a:solidFill>
                  <a:srgbClr val="FFFFFF"/>
                </a:solidFill>
                <a:latin typeface="Times New Roman" panose="02020603050405020304" pitchFamily="18" charset="0"/>
                <a:cs typeface="Times New Roman" panose="02020603050405020304" pitchFamily="18" charset="0"/>
              </a:rPr>
              <a:t>        	4. Line of action</a:t>
            </a:r>
          </a:p>
          <a:p>
            <a:pPr algn="just" eaLnBrk="1" fontAlgn="auto" hangingPunct="1">
              <a:spcAft>
                <a:spcPts val="0"/>
              </a:spcAft>
              <a:buFontTx/>
              <a:buNone/>
              <a:defRPr/>
            </a:pPr>
            <a:r>
              <a:rPr lang="en-US" dirty="0">
                <a:solidFill>
                  <a:srgbClr val="FFFFFF"/>
                </a:solidFill>
                <a:latin typeface="Times New Roman" panose="02020603050405020304" pitchFamily="18" charset="0"/>
                <a:cs typeface="Times New Roman" panose="02020603050405020304" pitchFamily="18" charset="0"/>
              </a:rPr>
              <a:t>	</a:t>
            </a:r>
            <a:r>
              <a:rPr lang="en-US" dirty="0" smtClean="0">
                <a:solidFill>
                  <a:srgbClr val="FFFFFF"/>
                </a:solidFill>
                <a:latin typeface="Times New Roman" panose="02020603050405020304" pitchFamily="18" charset="0"/>
                <a:cs typeface="Times New Roman" panose="02020603050405020304" pitchFamily="18" charset="0"/>
              </a:rPr>
              <a:t>				      </a:t>
            </a:r>
          </a:p>
          <a:p>
            <a:pPr algn="just" eaLnBrk="1" fontAlgn="auto" hangingPunct="1">
              <a:spcAft>
                <a:spcPts val="0"/>
              </a:spcAft>
              <a:buFontTx/>
              <a:buNone/>
              <a:defRPr/>
            </a:pPr>
            <a:r>
              <a:rPr lang="en-US" b="1" dirty="0">
                <a:solidFill>
                  <a:srgbClr val="FFFFFF"/>
                </a:solidFill>
                <a:latin typeface="Times New Roman" panose="02020603050405020304" pitchFamily="18" charset="0"/>
                <a:cs typeface="Times New Roman" panose="02020603050405020304" pitchFamily="18" charset="0"/>
              </a:rPr>
              <a:t>	</a:t>
            </a:r>
            <a:r>
              <a:rPr lang="en-US" b="1" dirty="0" smtClean="0">
                <a:solidFill>
                  <a:srgbClr val="FFFFFF"/>
                </a:solidFill>
                <a:latin typeface="Times New Roman" panose="02020603050405020304" pitchFamily="18" charset="0"/>
                <a:cs typeface="Times New Roman" panose="02020603050405020304" pitchFamily="18" charset="0"/>
              </a:rPr>
              <a:t>							Example</a:t>
            </a:r>
            <a:r>
              <a:rPr lang="en-US" b="1" dirty="0">
                <a:solidFill>
                  <a:srgbClr val="FFFFFF"/>
                </a:solidFill>
                <a:latin typeface="Times New Roman" panose="02020603050405020304" pitchFamily="18" charset="0"/>
                <a:cs typeface="Times New Roman" panose="02020603050405020304" pitchFamily="18" charset="0"/>
              </a:rPr>
              <a:t>:</a:t>
            </a:r>
          </a:p>
        </p:txBody>
      </p:sp>
      <p:pic>
        <p:nvPicPr>
          <p:cNvPr id="20483" name="Pictur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532" name="Group 15"/>
          <p:cNvGrpSpPr>
            <a:grpSpLocks/>
          </p:cNvGrpSpPr>
          <p:nvPr/>
        </p:nvGrpSpPr>
        <p:grpSpPr bwMode="auto">
          <a:xfrm>
            <a:off x="5867400" y="3886200"/>
            <a:ext cx="6172200" cy="2867025"/>
            <a:chOff x="2286000" y="3763109"/>
            <a:chExt cx="6172200" cy="2866291"/>
          </a:xfrm>
        </p:grpSpPr>
        <p:grpSp>
          <p:nvGrpSpPr>
            <p:cNvPr id="20486" name="Group 22"/>
            <p:cNvGrpSpPr>
              <a:grpSpLocks/>
            </p:cNvGrpSpPr>
            <p:nvPr/>
          </p:nvGrpSpPr>
          <p:grpSpPr bwMode="auto">
            <a:xfrm>
              <a:off x="2286000" y="3763109"/>
              <a:ext cx="6172200" cy="2866291"/>
              <a:chOff x="228600" y="3153509"/>
              <a:chExt cx="6172200" cy="2866291"/>
            </a:xfrm>
          </p:grpSpPr>
          <p:sp>
            <p:nvSpPr>
              <p:cNvPr id="20488" name="Rectangle 8"/>
              <p:cNvSpPr>
                <a:spLocks noChangeArrowheads="1"/>
              </p:cNvSpPr>
              <p:nvPr/>
            </p:nvSpPr>
            <p:spPr bwMode="auto">
              <a:xfrm>
                <a:off x="3200400" y="4343400"/>
                <a:ext cx="2362200" cy="1447800"/>
              </a:xfrm>
              <a:prstGeom prst="rect">
                <a:avLst/>
              </a:prstGeom>
              <a:solidFill>
                <a:schemeClr val="accent1"/>
              </a:solidFill>
              <a:ln w="9525" algn="ctr">
                <a:solidFill>
                  <a:srgbClr val="FFFFFF"/>
                </a:solidFill>
                <a:round/>
                <a:headEnd/>
                <a:tailEnd/>
              </a:ln>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endParaRPr lang="en-US" altLang="en-US" sz="2400">
                  <a:solidFill>
                    <a:srgbClr val="FFFFFF"/>
                  </a:solidFill>
                  <a:latin typeface="Times New Roman" panose="02020603050405020304" pitchFamily="18" charset="0"/>
                </a:endParaRPr>
              </a:p>
            </p:txBody>
          </p:sp>
          <p:cxnSp>
            <p:nvCxnSpPr>
              <p:cNvPr id="20489" name="Straight Connector 10"/>
              <p:cNvCxnSpPr>
                <a:cxnSpLocks noChangeShapeType="1"/>
              </p:cNvCxnSpPr>
              <p:nvPr/>
            </p:nvCxnSpPr>
            <p:spPr bwMode="auto">
              <a:xfrm>
                <a:off x="1752600" y="4343400"/>
                <a:ext cx="1447800" cy="1588"/>
              </a:xfrm>
              <a:prstGeom prst="line">
                <a:avLst/>
              </a:prstGeom>
              <a:noFill/>
              <a:ln w="19050" algn="ctr">
                <a:solidFill>
                  <a:srgbClr val="FFFFFF"/>
                </a:solidFill>
                <a:prstDash val="sysDash"/>
                <a:round/>
                <a:headEnd/>
                <a:tailEnd/>
              </a:ln>
              <a:extLst>
                <a:ext uri="{909E8E84-426E-40DD-AFC4-6F175D3DCCD1}">
                  <a14:hiddenFill xmlns:a14="http://schemas.microsoft.com/office/drawing/2010/main">
                    <a:noFill/>
                  </a14:hiddenFill>
                </a:ext>
              </a:extLst>
            </p:spPr>
          </p:cxnSp>
          <p:cxnSp>
            <p:nvCxnSpPr>
              <p:cNvPr id="20490" name="Straight Arrow Connector 12"/>
              <p:cNvCxnSpPr>
                <a:cxnSpLocks noChangeShapeType="1"/>
              </p:cNvCxnSpPr>
              <p:nvPr/>
            </p:nvCxnSpPr>
            <p:spPr bwMode="auto">
              <a:xfrm>
                <a:off x="1524000" y="3429000"/>
                <a:ext cx="1676400" cy="914400"/>
              </a:xfrm>
              <a:prstGeom prst="straightConnector1">
                <a:avLst/>
              </a:prstGeom>
              <a:noFill/>
              <a:ln w="50800" algn="ctr">
                <a:solidFill>
                  <a:srgbClr val="FFFFFF"/>
                </a:solidFill>
                <a:round/>
                <a:headEnd/>
                <a:tailEnd type="arrow" w="med" len="med"/>
              </a:ln>
              <a:extLst>
                <a:ext uri="{909E8E84-426E-40DD-AFC4-6F175D3DCCD1}">
                  <a14:hiddenFill xmlns:a14="http://schemas.microsoft.com/office/drawing/2010/main">
                    <a:noFill/>
                  </a14:hiddenFill>
                </a:ext>
              </a:extLst>
            </p:spPr>
          </p:cxnSp>
          <p:sp>
            <p:nvSpPr>
              <p:cNvPr id="20491" name="TextBox 13"/>
              <p:cNvSpPr txBox="1">
                <a:spLocks noChangeArrowheads="1"/>
              </p:cNvSpPr>
              <p:nvPr/>
            </p:nvSpPr>
            <p:spPr bwMode="auto">
              <a:xfrm>
                <a:off x="228600" y="3153509"/>
                <a:ext cx="1295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a:solidFill>
                      <a:srgbClr val="FFFFFF"/>
                    </a:solidFill>
                    <a:latin typeface="Times New Roman" panose="02020603050405020304" pitchFamily="18" charset="0"/>
                  </a:rPr>
                  <a:t>P= 100 kN</a:t>
                </a:r>
              </a:p>
            </p:txBody>
          </p:sp>
          <p:sp>
            <p:nvSpPr>
              <p:cNvPr id="24" name="Arc 23">
                <a:extLst/>
              </p:cNvPr>
              <p:cNvSpPr/>
              <p:nvPr/>
            </p:nvSpPr>
            <p:spPr bwMode="auto">
              <a:xfrm rot="16200000">
                <a:off x="2486970" y="3000073"/>
                <a:ext cx="1182385" cy="2193925"/>
              </a:xfrm>
              <a:prstGeom prst="arc">
                <a:avLst>
                  <a:gd name="adj1" fmla="val 15516154"/>
                  <a:gd name="adj2" fmla="val 17130259"/>
                </a:avLst>
              </a:prstGeom>
              <a:noFill/>
              <a:ln w="9525" cap="flat" cmpd="sng" algn="ctr">
                <a:solidFill>
                  <a:srgbClr val="FFFFFF"/>
                </a:solidFill>
                <a:prstDash val="solid"/>
                <a:round/>
                <a:headEnd type="none" w="med" len="med"/>
                <a:tailEnd type="none" w="med" len="med"/>
              </a:ln>
              <a:effectLst/>
            </p:spPr>
            <p:txBody>
              <a:bodyPr lIns="0" tIns="0" rIns="0" bIns="0">
                <a:spAutoFit/>
              </a:bodyPr>
              <a:lstStyle/>
              <a:p>
                <a:pPr algn="ctr" eaLnBrk="1" hangingPunct="1">
                  <a:spcBef>
                    <a:spcPct val="50000"/>
                  </a:spcBef>
                  <a:defRPr/>
                </a:pPr>
                <a:endParaRPr lang="en-US"/>
              </a:p>
            </p:txBody>
          </p:sp>
          <p:sp>
            <p:nvSpPr>
              <p:cNvPr id="20493" name="TextBox 17"/>
              <p:cNvSpPr txBox="1">
                <a:spLocks noChangeArrowheads="1"/>
              </p:cNvSpPr>
              <p:nvPr/>
            </p:nvSpPr>
            <p:spPr bwMode="auto">
              <a:xfrm>
                <a:off x="1371600" y="3810000"/>
                <a:ext cx="533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a:solidFill>
                      <a:srgbClr val="FFFFFF"/>
                    </a:solidFill>
                    <a:latin typeface="Times New Roman" panose="02020603050405020304" pitchFamily="18" charset="0"/>
                  </a:rPr>
                  <a:t>30˚</a:t>
                </a:r>
              </a:p>
            </p:txBody>
          </p:sp>
          <p:sp>
            <p:nvSpPr>
              <p:cNvPr id="20494" name="TextBox 18"/>
              <p:cNvSpPr txBox="1">
                <a:spLocks noChangeArrowheads="1"/>
              </p:cNvSpPr>
              <p:nvPr/>
            </p:nvSpPr>
            <p:spPr bwMode="auto">
              <a:xfrm>
                <a:off x="3200400" y="3886200"/>
                <a:ext cx="457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400">
                    <a:solidFill>
                      <a:srgbClr val="FFFFFF"/>
                    </a:solidFill>
                    <a:latin typeface="Times New Roman" panose="02020603050405020304" pitchFamily="18" charset="0"/>
                  </a:rPr>
                  <a:t>A</a:t>
                </a:r>
              </a:p>
            </p:txBody>
          </p:sp>
          <p:cxnSp>
            <p:nvCxnSpPr>
              <p:cNvPr id="20495" name="Straight Connector 20"/>
              <p:cNvCxnSpPr>
                <a:cxnSpLocks noChangeShapeType="1"/>
              </p:cNvCxnSpPr>
              <p:nvPr/>
            </p:nvCxnSpPr>
            <p:spPr bwMode="auto">
              <a:xfrm>
                <a:off x="3200400" y="4343400"/>
                <a:ext cx="3200400" cy="1676400"/>
              </a:xfrm>
              <a:prstGeom prst="line">
                <a:avLst/>
              </a:prstGeom>
              <a:noFill/>
              <a:ln w="22225" algn="ctr">
                <a:solidFill>
                  <a:srgbClr val="FFFFFF"/>
                </a:solidFill>
                <a:prstDash val="sysDash"/>
                <a:round/>
                <a:headEnd/>
                <a:tailEnd/>
              </a:ln>
              <a:extLst>
                <a:ext uri="{909E8E84-426E-40DD-AFC4-6F175D3DCCD1}">
                  <a14:hiddenFill xmlns:a14="http://schemas.microsoft.com/office/drawing/2010/main">
                    <a:noFill/>
                  </a14:hiddenFill>
                </a:ext>
              </a:extLst>
            </p:spPr>
          </p:cxnSp>
        </p:grpSp>
        <p:sp>
          <p:nvSpPr>
            <p:cNvPr id="20487" name="TextBox 18"/>
            <p:cNvSpPr txBox="1">
              <a:spLocks noChangeArrowheads="1"/>
            </p:cNvSpPr>
            <p:nvPr/>
          </p:nvSpPr>
          <p:spPr bwMode="auto">
            <a:xfrm>
              <a:off x="7543800" y="57912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400">
                  <a:solidFill>
                    <a:srgbClr val="FFFFFF"/>
                  </a:solidFill>
                  <a:latin typeface="Times New Roman" panose="02020603050405020304" pitchFamily="18" charset="0"/>
                </a:rPr>
                <a:t>B</a:t>
              </a:r>
            </a:p>
          </p:txBody>
        </p:sp>
      </p:grpSp>
      <p:sp>
        <p:nvSpPr>
          <p:cNvPr id="20485" name="Text Box 6"/>
          <p:cNvSpPr txBox="1">
            <a:spLocks noChangeArrowheads="1"/>
          </p:cNvSpPr>
          <p:nvPr/>
        </p:nvSpPr>
        <p:spPr bwMode="auto">
          <a:xfrm>
            <a:off x="5303838" y="295275"/>
            <a:ext cx="124301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4000" b="1">
                <a:solidFill>
                  <a:srgbClr val="E8AB00"/>
                </a:solidFill>
                <a:latin typeface="Times New Roman" panose="02020603050405020304" pitchFamily="18" charset="0"/>
                <a:cs typeface="Times New Roman" panose="02020603050405020304" pitchFamily="18" charset="0"/>
              </a:rPr>
              <a:t>Force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197">
                                            <p:txEl>
                                              <p:pRg st="0" end="0"/>
                                            </p:txEl>
                                          </p:spTgt>
                                        </p:tgtEl>
                                        <p:attrNameLst>
                                          <p:attrName>style.visibility</p:attrName>
                                        </p:attrNameLst>
                                      </p:cBhvr>
                                      <p:to>
                                        <p:strVal val="visible"/>
                                      </p:to>
                                    </p:set>
                                    <p:animEffect transition="in" filter="barn(inVertical)">
                                      <p:cBhvr>
                                        <p:cTn id="7" dur="500"/>
                                        <p:tgtEl>
                                          <p:spTgt spid="819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8197">
                                            <p:txEl>
                                              <p:pRg st="1" end="1"/>
                                            </p:txEl>
                                          </p:spTgt>
                                        </p:tgtEl>
                                        <p:attrNameLst>
                                          <p:attrName>style.visibility</p:attrName>
                                        </p:attrNameLst>
                                      </p:cBhvr>
                                      <p:to>
                                        <p:strVal val="visible"/>
                                      </p:to>
                                    </p:set>
                                    <p:animEffect transition="in" filter="barn(inVertical)">
                                      <p:cBhvr>
                                        <p:cTn id="12" dur="500"/>
                                        <p:tgtEl>
                                          <p:spTgt spid="8197">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8197">
                                            <p:txEl>
                                              <p:pRg st="2" end="2"/>
                                            </p:txEl>
                                          </p:spTgt>
                                        </p:tgtEl>
                                        <p:attrNameLst>
                                          <p:attrName>style.visibility</p:attrName>
                                        </p:attrNameLst>
                                      </p:cBhvr>
                                      <p:to>
                                        <p:strVal val="visible"/>
                                      </p:to>
                                    </p:set>
                                    <p:animEffect transition="in" filter="barn(inVertical)">
                                      <p:cBhvr>
                                        <p:cTn id="15" dur="500"/>
                                        <p:tgtEl>
                                          <p:spTgt spid="8197">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8197">
                                            <p:txEl>
                                              <p:pRg st="3" end="3"/>
                                            </p:txEl>
                                          </p:spTgt>
                                        </p:tgtEl>
                                        <p:attrNameLst>
                                          <p:attrName>style.visibility</p:attrName>
                                        </p:attrNameLst>
                                      </p:cBhvr>
                                      <p:to>
                                        <p:strVal val="visible"/>
                                      </p:to>
                                    </p:set>
                                    <p:animEffect transition="in" filter="barn(inVertical)">
                                      <p:cBhvr>
                                        <p:cTn id="18" dur="500"/>
                                        <p:tgtEl>
                                          <p:spTgt spid="8197">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8197">
                                            <p:txEl>
                                              <p:pRg st="4" end="4"/>
                                            </p:txEl>
                                          </p:spTgt>
                                        </p:tgtEl>
                                        <p:attrNameLst>
                                          <p:attrName>style.visibility</p:attrName>
                                        </p:attrNameLst>
                                      </p:cBhvr>
                                      <p:to>
                                        <p:strVal val="visible"/>
                                      </p:to>
                                    </p:set>
                                    <p:animEffect transition="in" filter="barn(inVertical)">
                                      <p:cBhvr>
                                        <p:cTn id="21" dur="500"/>
                                        <p:tgtEl>
                                          <p:spTgt spid="8197">
                                            <p:txEl>
                                              <p:pRg st="4" end="4"/>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8197">
                                            <p:txEl>
                                              <p:pRg st="5" end="5"/>
                                            </p:txEl>
                                          </p:spTgt>
                                        </p:tgtEl>
                                        <p:attrNameLst>
                                          <p:attrName>style.visibility</p:attrName>
                                        </p:attrNameLst>
                                      </p:cBhvr>
                                      <p:to>
                                        <p:strVal val="visible"/>
                                      </p:to>
                                    </p:set>
                                    <p:animEffect transition="in" filter="barn(inVertical)">
                                      <p:cBhvr>
                                        <p:cTn id="24" dur="500"/>
                                        <p:tgtEl>
                                          <p:spTgt spid="8197">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21" fill="hold" nodeType="clickEffect">
                                  <p:stCondLst>
                                    <p:cond delay="0"/>
                                  </p:stCondLst>
                                  <p:childTnLst>
                                    <p:set>
                                      <p:cBhvr>
                                        <p:cTn id="28" dur="1" fill="hold">
                                          <p:stCondLst>
                                            <p:cond delay="0"/>
                                          </p:stCondLst>
                                        </p:cTn>
                                        <p:tgtEl>
                                          <p:spTgt spid="22532"/>
                                        </p:tgtEl>
                                        <p:attrNameLst>
                                          <p:attrName>style.visibility</p:attrName>
                                        </p:attrNameLst>
                                      </p:cBhvr>
                                      <p:to>
                                        <p:strVal val="visible"/>
                                      </p:to>
                                    </p:set>
                                    <p:animEffect transition="in" filter="barn(inVertical)">
                                      <p:cBhvr>
                                        <p:cTn id="29" dur="500"/>
                                        <p:tgtEl>
                                          <p:spTgt spid="22532"/>
                                        </p:tgtEl>
                                      </p:cBhvr>
                                    </p:animEffect>
                                  </p:childTnLst>
                                </p:cTn>
                              </p:par>
                              <p:par>
                                <p:cTn id="30" presetID="16" presetClass="entr" presetSubtype="21" fill="hold" nodeType="withEffect">
                                  <p:stCondLst>
                                    <p:cond delay="0"/>
                                  </p:stCondLst>
                                  <p:childTnLst>
                                    <p:set>
                                      <p:cBhvr>
                                        <p:cTn id="31" dur="1" fill="hold">
                                          <p:stCondLst>
                                            <p:cond delay="0"/>
                                          </p:stCondLst>
                                        </p:cTn>
                                        <p:tgtEl>
                                          <p:spTgt spid="8197">
                                            <p:txEl>
                                              <p:pRg st="7" end="7"/>
                                            </p:txEl>
                                          </p:spTgt>
                                        </p:tgtEl>
                                        <p:attrNameLst>
                                          <p:attrName>style.visibility</p:attrName>
                                        </p:attrNameLst>
                                      </p:cBhvr>
                                      <p:to>
                                        <p:strVal val="visible"/>
                                      </p:to>
                                    </p:set>
                                    <p:animEffect transition="in" filter="barn(inVertical)">
                                      <p:cBhvr>
                                        <p:cTn id="32" dur="500"/>
                                        <p:tgtEl>
                                          <p:spTgt spid="819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a:spLocks noChangeArrowheads="1"/>
          </p:cNvSpPr>
          <p:nvPr/>
        </p:nvSpPr>
        <p:spPr bwMode="auto">
          <a:xfrm>
            <a:off x="381000" y="3048000"/>
            <a:ext cx="114300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457200" indent="-457200" algn="just" eaLnBrk="1" hangingPunct="1">
              <a:lnSpc>
                <a:spcPct val="100000"/>
              </a:lnSpc>
              <a:spcBef>
                <a:spcPct val="50000"/>
              </a:spcBef>
              <a:buFont typeface="Wingdings" panose="05000000000000000000" pitchFamily="2" charset="2"/>
              <a:buChar char="§"/>
              <a:defRPr/>
            </a:pPr>
            <a:r>
              <a:rPr lang="en-US" altLang="en-US" dirty="0" smtClean="0">
                <a:solidFill>
                  <a:srgbClr val="FFFFFF"/>
                </a:solidFill>
                <a:latin typeface="Times New Roman" panose="02020603050405020304" pitchFamily="18" charset="0"/>
                <a:cs typeface="Times New Roman" panose="02020603050405020304" pitchFamily="18" charset="0"/>
              </a:rPr>
              <a:t>The state of rest or motion of the block will be the same if a force of magnitude P is applied as a push at A or as a pull at B.</a:t>
            </a:r>
          </a:p>
          <a:p>
            <a:pPr algn="ctr" eaLnBrk="1" hangingPunct="1">
              <a:lnSpc>
                <a:spcPct val="100000"/>
              </a:lnSpc>
              <a:spcBef>
                <a:spcPct val="50000"/>
              </a:spcBef>
              <a:buFontTx/>
              <a:buNone/>
              <a:defRPr/>
            </a:pPr>
            <a:r>
              <a:rPr lang="en-US" altLang="en-US" dirty="0" smtClean="0">
                <a:solidFill>
                  <a:srgbClr val="FFFFFF"/>
                </a:solidFill>
                <a:latin typeface="Times New Roman" panose="02020603050405020304" pitchFamily="18" charset="0"/>
                <a:cs typeface="Times New Roman" panose="02020603050405020304" pitchFamily="18" charset="0"/>
              </a:rPr>
              <a:t>OR</a:t>
            </a:r>
          </a:p>
          <a:p>
            <a:pPr marL="457200" indent="-457200" algn="just" eaLnBrk="1" hangingPunct="1">
              <a:lnSpc>
                <a:spcPct val="100000"/>
              </a:lnSpc>
              <a:spcBef>
                <a:spcPct val="50000"/>
              </a:spcBef>
              <a:buFont typeface="Wingdings" panose="05000000000000000000" pitchFamily="2" charset="2"/>
              <a:buChar char="§"/>
              <a:defRPr/>
            </a:pPr>
            <a:r>
              <a:rPr lang="en-US" altLang="en-US" dirty="0" smtClean="0">
                <a:solidFill>
                  <a:srgbClr val="FFFFFF"/>
                </a:solidFill>
                <a:latin typeface="Times New Roman" panose="02020603050405020304" pitchFamily="18" charset="0"/>
                <a:cs typeface="Times New Roman" panose="02020603050405020304" pitchFamily="18" charset="0"/>
              </a:rPr>
              <a:t>The state of rest or of uniform motion of a rigid body is unaltered if a force acting on the body is replaced by another force of the same magnitude and direction but acting anywhere on the body along the line of action of the replaced force.</a:t>
            </a:r>
          </a:p>
        </p:txBody>
      </p:sp>
      <p:pic>
        <p:nvPicPr>
          <p:cNvPr id="22531" name="Picture 3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532" name="Group 72"/>
          <p:cNvGrpSpPr>
            <a:grpSpLocks/>
          </p:cNvGrpSpPr>
          <p:nvPr/>
        </p:nvGrpSpPr>
        <p:grpSpPr bwMode="auto">
          <a:xfrm>
            <a:off x="1676400" y="1524000"/>
            <a:ext cx="8686800" cy="1104900"/>
            <a:chOff x="0" y="2857500"/>
            <a:chExt cx="8686800" cy="1104900"/>
          </a:xfrm>
        </p:grpSpPr>
        <p:sp>
          <p:nvSpPr>
            <p:cNvPr id="22534" name="Line 9"/>
            <p:cNvSpPr>
              <a:spLocks noChangeShapeType="1"/>
            </p:cNvSpPr>
            <p:nvPr/>
          </p:nvSpPr>
          <p:spPr bwMode="auto">
            <a:xfrm>
              <a:off x="0" y="3886200"/>
              <a:ext cx="44196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grpSp>
          <p:nvGrpSpPr>
            <p:cNvPr id="22535" name="Group 74"/>
            <p:cNvGrpSpPr>
              <a:grpSpLocks/>
            </p:cNvGrpSpPr>
            <p:nvPr/>
          </p:nvGrpSpPr>
          <p:grpSpPr bwMode="auto">
            <a:xfrm>
              <a:off x="133350" y="2857500"/>
              <a:ext cx="8553450" cy="1104900"/>
              <a:chOff x="133350" y="2857500"/>
              <a:chExt cx="8553450" cy="1104900"/>
            </a:xfrm>
          </p:grpSpPr>
          <p:grpSp>
            <p:nvGrpSpPr>
              <p:cNvPr id="22536" name="Group 10"/>
              <p:cNvGrpSpPr>
                <a:grpSpLocks/>
              </p:cNvGrpSpPr>
              <p:nvPr/>
            </p:nvGrpSpPr>
            <p:grpSpPr bwMode="auto">
              <a:xfrm>
                <a:off x="133350" y="2971800"/>
                <a:ext cx="4084638" cy="990600"/>
                <a:chOff x="84" y="1872"/>
                <a:chExt cx="2573" cy="624"/>
              </a:xfrm>
            </p:grpSpPr>
            <p:sp>
              <p:nvSpPr>
                <p:cNvPr id="22538" name="Rectangle 11"/>
                <p:cNvSpPr>
                  <a:spLocks noChangeArrowheads="1"/>
                </p:cNvSpPr>
                <p:nvPr/>
              </p:nvSpPr>
              <p:spPr bwMode="auto">
                <a:xfrm>
                  <a:off x="759" y="1872"/>
                  <a:ext cx="760" cy="576"/>
                </a:xfrm>
                <a:prstGeom prst="rect">
                  <a:avLst/>
                </a:prstGeom>
                <a:solidFill>
                  <a:schemeClr val="accent1"/>
                </a:solidFill>
                <a:ln w="9525">
                  <a:solidFill>
                    <a:srgbClr val="FFFFFF"/>
                  </a:solidFill>
                  <a:miter lim="800000"/>
                  <a:headEnd/>
                  <a:tailEnd/>
                </a:ln>
              </p:spPr>
              <p:txBody>
                <a:bodyPr wrap="none" lIns="0" tIns="0" rIns="0" bIns="0"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endParaRPr lang="en-US" altLang="en-US" sz="2400">
                    <a:solidFill>
                      <a:srgbClr val="FFFFFF"/>
                    </a:solidFill>
                    <a:latin typeface="Times New Roman" panose="02020603050405020304" pitchFamily="18" charset="0"/>
                  </a:endParaRPr>
                </a:p>
              </p:txBody>
            </p:sp>
            <p:sp>
              <p:nvSpPr>
                <p:cNvPr id="22539" name="Line 12"/>
                <p:cNvSpPr>
                  <a:spLocks noChangeShapeType="1"/>
                </p:cNvSpPr>
                <p:nvPr/>
              </p:nvSpPr>
              <p:spPr bwMode="auto">
                <a:xfrm>
                  <a:off x="759" y="1872"/>
                  <a:ext cx="0" cy="576"/>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22540" name="Line 13"/>
                <p:cNvSpPr>
                  <a:spLocks noChangeShapeType="1"/>
                </p:cNvSpPr>
                <p:nvPr/>
              </p:nvSpPr>
              <p:spPr bwMode="auto">
                <a:xfrm>
                  <a:off x="759" y="1872"/>
                  <a:ext cx="76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22541" name="Line 14"/>
                <p:cNvSpPr>
                  <a:spLocks noChangeShapeType="1"/>
                </p:cNvSpPr>
                <p:nvPr/>
              </p:nvSpPr>
              <p:spPr bwMode="auto">
                <a:xfrm>
                  <a:off x="1519" y="1872"/>
                  <a:ext cx="0" cy="576"/>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22542" name="Line 15"/>
                <p:cNvSpPr>
                  <a:spLocks noChangeShapeType="1"/>
                </p:cNvSpPr>
                <p:nvPr/>
              </p:nvSpPr>
              <p:spPr bwMode="auto">
                <a:xfrm>
                  <a:off x="253" y="2112"/>
                  <a:ext cx="464" cy="0"/>
                </a:xfrm>
                <a:prstGeom prst="line">
                  <a:avLst/>
                </a:prstGeom>
                <a:noFill/>
                <a:ln w="38100">
                  <a:solidFill>
                    <a:srgbClr val="CCCC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22543" name="Line 16"/>
                <p:cNvSpPr>
                  <a:spLocks noChangeShapeType="1"/>
                </p:cNvSpPr>
                <p:nvPr/>
              </p:nvSpPr>
              <p:spPr bwMode="auto">
                <a:xfrm>
                  <a:off x="759" y="2112"/>
                  <a:ext cx="760" cy="0"/>
                </a:xfrm>
                <a:prstGeom prst="line">
                  <a:avLst/>
                </a:prstGeom>
                <a:noFill/>
                <a:ln w="38100">
                  <a:solidFill>
                    <a:schemeClr val="bg1"/>
                  </a:solidFill>
                  <a:prstDash val="dash"/>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22544" name="Text Box 17"/>
                <p:cNvSpPr txBox="1">
                  <a:spLocks noChangeArrowheads="1"/>
                </p:cNvSpPr>
                <p:nvPr/>
              </p:nvSpPr>
              <p:spPr bwMode="auto">
                <a:xfrm>
                  <a:off x="84" y="2016"/>
                  <a:ext cx="12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400" b="1">
                      <a:solidFill>
                        <a:srgbClr val="FFFFFF"/>
                      </a:solidFill>
                      <a:latin typeface="Times New Roman" panose="02020603050405020304" pitchFamily="18" charset="0"/>
                    </a:rPr>
                    <a:t>P</a:t>
                  </a:r>
                </a:p>
              </p:txBody>
            </p:sp>
            <p:sp>
              <p:nvSpPr>
                <p:cNvPr id="22545" name="Text Box 18"/>
                <p:cNvSpPr txBox="1">
                  <a:spLocks noChangeArrowheads="1"/>
                </p:cNvSpPr>
                <p:nvPr/>
              </p:nvSpPr>
              <p:spPr bwMode="auto">
                <a:xfrm>
                  <a:off x="548" y="1872"/>
                  <a:ext cx="12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400" b="1">
                      <a:solidFill>
                        <a:srgbClr val="FFFFFF"/>
                      </a:solidFill>
                      <a:latin typeface="Times New Roman" panose="02020603050405020304" pitchFamily="18" charset="0"/>
                    </a:rPr>
                    <a:t>A</a:t>
                  </a:r>
                </a:p>
              </p:txBody>
            </p:sp>
            <p:sp>
              <p:nvSpPr>
                <p:cNvPr id="22546" name="Text Box 19"/>
                <p:cNvSpPr txBox="1">
                  <a:spLocks noChangeArrowheads="1"/>
                </p:cNvSpPr>
                <p:nvPr/>
              </p:nvSpPr>
              <p:spPr bwMode="auto">
                <a:xfrm>
                  <a:off x="1561" y="1872"/>
                  <a:ext cx="12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400" b="1">
                      <a:solidFill>
                        <a:srgbClr val="FFFFFF"/>
                      </a:solidFill>
                      <a:latin typeface="Times New Roman" panose="02020603050405020304" pitchFamily="18" charset="0"/>
                    </a:rPr>
                    <a:t>B</a:t>
                  </a:r>
                </a:p>
              </p:txBody>
            </p:sp>
            <p:sp>
              <p:nvSpPr>
                <p:cNvPr id="22547" name="Line 20"/>
                <p:cNvSpPr>
                  <a:spLocks noChangeShapeType="1"/>
                </p:cNvSpPr>
                <p:nvPr/>
              </p:nvSpPr>
              <p:spPr bwMode="auto">
                <a:xfrm flipH="1">
                  <a:off x="211" y="2448"/>
                  <a:ext cx="42"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22548" name="Line 21"/>
                <p:cNvSpPr>
                  <a:spLocks noChangeShapeType="1"/>
                </p:cNvSpPr>
                <p:nvPr/>
              </p:nvSpPr>
              <p:spPr bwMode="auto">
                <a:xfrm flipH="1">
                  <a:off x="84" y="2448"/>
                  <a:ext cx="43"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22549" name="Line 22"/>
                <p:cNvSpPr>
                  <a:spLocks noChangeShapeType="1"/>
                </p:cNvSpPr>
                <p:nvPr/>
              </p:nvSpPr>
              <p:spPr bwMode="auto">
                <a:xfrm flipH="1">
                  <a:off x="337" y="2448"/>
                  <a:ext cx="43"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22550" name="Line 23"/>
                <p:cNvSpPr>
                  <a:spLocks noChangeShapeType="1"/>
                </p:cNvSpPr>
                <p:nvPr/>
              </p:nvSpPr>
              <p:spPr bwMode="auto">
                <a:xfrm flipH="1">
                  <a:off x="591" y="2448"/>
                  <a:ext cx="42"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22551" name="Line 24"/>
                <p:cNvSpPr>
                  <a:spLocks noChangeShapeType="1"/>
                </p:cNvSpPr>
                <p:nvPr/>
              </p:nvSpPr>
              <p:spPr bwMode="auto">
                <a:xfrm flipH="1">
                  <a:off x="464" y="2448"/>
                  <a:ext cx="42"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22552" name="Line 25"/>
                <p:cNvSpPr>
                  <a:spLocks noChangeShapeType="1"/>
                </p:cNvSpPr>
                <p:nvPr/>
              </p:nvSpPr>
              <p:spPr bwMode="auto">
                <a:xfrm flipH="1">
                  <a:off x="717" y="2448"/>
                  <a:ext cx="42"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22553" name="Line 26"/>
                <p:cNvSpPr>
                  <a:spLocks noChangeShapeType="1"/>
                </p:cNvSpPr>
                <p:nvPr/>
              </p:nvSpPr>
              <p:spPr bwMode="auto">
                <a:xfrm flipH="1">
                  <a:off x="844" y="2448"/>
                  <a:ext cx="42"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22554" name="Line 27"/>
                <p:cNvSpPr>
                  <a:spLocks noChangeShapeType="1"/>
                </p:cNvSpPr>
                <p:nvPr/>
              </p:nvSpPr>
              <p:spPr bwMode="auto">
                <a:xfrm flipH="1">
                  <a:off x="970" y="2448"/>
                  <a:ext cx="42"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22555" name="Line 28"/>
                <p:cNvSpPr>
                  <a:spLocks noChangeShapeType="1"/>
                </p:cNvSpPr>
                <p:nvPr/>
              </p:nvSpPr>
              <p:spPr bwMode="auto">
                <a:xfrm flipH="1">
                  <a:off x="1097" y="2448"/>
                  <a:ext cx="42"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22556" name="Line 29"/>
                <p:cNvSpPr>
                  <a:spLocks noChangeShapeType="1"/>
                </p:cNvSpPr>
                <p:nvPr/>
              </p:nvSpPr>
              <p:spPr bwMode="auto">
                <a:xfrm flipH="1">
                  <a:off x="1223" y="2448"/>
                  <a:ext cx="42"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22557" name="Line 30"/>
                <p:cNvSpPr>
                  <a:spLocks noChangeShapeType="1"/>
                </p:cNvSpPr>
                <p:nvPr/>
              </p:nvSpPr>
              <p:spPr bwMode="auto">
                <a:xfrm flipH="1">
                  <a:off x="1350" y="2448"/>
                  <a:ext cx="42"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22558" name="Line 31"/>
                <p:cNvSpPr>
                  <a:spLocks noChangeShapeType="1"/>
                </p:cNvSpPr>
                <p:nvPr/>
              </p:nvSpPr>
              <p:spPr bwMode="auto">
                <a:xfrm flipH="1">
                  <a:off x="1476" y="2448"/>
                  <a:ext cx="43"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22559" name="Line 32"/>
                <p:cNvSpPr>
                  <a:spLocks noChangeShapeType="1"/>
                </p:cNvSpPr>
                <p:nvPr/>
              </p:nvSpPr>
              <p:spPr bwMode="auto">
                <a:xfrm flipH="1">
                  <a:off x="1603" y="2448"/>
                  <a:ext cx="42"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22560" name="Line 33"/>
                <p:cNvSpPr>
                  <a:spLocks noChangeShapeType="1"/>
                </p:cNvSpPr>
                <p:nvPr/>
              </p:nvSpPr>
              <p:spPr bwMode="auto">
                <a:xfrm flipH="1">
                  <a:off x="1729" y="2448"/>
                  <a:ext cx="43"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22561" name="Line 34"/>
                <p:cNvSpPr>
                  <a:spLocks noChangeShapeType="1"/>
                </p:cNvSpPr>
                <p:nvPr/>
              </p:nvSpPr>
              <p:spPr bwMode="auto">
                <a:xfrm flipH="1">
                  <a:off x="1856" y="2448"/>
                  <a:ext cx="42"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22562" name="Line 35"/>
                <p:cNvSpPr>
                  <a:spLocks noChangeShapeType="1"/>
                </p:cNvSpPr>
                <p:nvPr/>
              </p:nvSpPr>
              <p:spPr bwMode="auto">
                <a:xfrm flipH="1">
                  <a:off x="1983" y="2448"/>
                  <a:ext cx="42"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22563" name="Line 36"/>
                <p:cNvSpPr>
                  <a:spLocks noChangeShapeType="1"/>
                </p:cNvSpPr>
                <p:nvPr/>
              </p:nvSpPr>
              <p:spPr bwMode="auto">
                <a:xfrm flipH="1">
                  <a:off x="2109" y="2448"/>
                  <a:ext cx="42"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22564" name="Line 37"/>
                <p:cNvSpPr>
                  <a:spLocks noChangeShapeType="1"/>
                </p:cNvSpPr>
                <p:nvPr/>
              </p:nvSpPr>
              <p:spPr bwMode="auto">
                <a:xfrm flipH="1">
                  <a:off x="2236" y="2448"/>
                  <a:ext cx="42"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22565" name="Line 38"/>
                <p:cNvSpPr>
                  <a:spLocks noChangeShapeType="1"/>
                </p:cNvSpPr>
                <p:nvPr/>
              </p:nvSpPr>
              <p:spPr bwMode="auto">
                <a:xfrm flipH="1">
                  <a:off x="2362" y="2448"/>
                  <a:ext cx="42"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22566" name="Line 39"/>
                <p:cNvSpPr>
                  <a:spLocks noChangeShapeType="1"/>
                </p:cNvSpPr>
                <p:nvPr/>
              </p:nvSpPr>
              <p:spPr bwMode="auto">
                <a:xfrm flipH="1">
                  <a:off x="2489" y="2448"/>
                  <a:ext cx="42"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22567" name="Line 40"/>
                <p:cNvSpPr>
                  <a:spLocks noChangeShapeType="1"/>
                </p:cNvSpPr>
                <p:nvPr/>
              </p:nvSpPr>
              <p:spPr bwMode="auto">
                <a:xfrm flipH="1">
                  <a:off x="2615" y="2448"/>
                  <a:ext cx="42" cy="4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grpSp>
          <p:pic>
            <p:nvPicPr>
              <p:cNvPr id="22537" name="Picture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857500"/>
                <a:ext cx="3962400"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pSp>
      <p:sp>
        <p:nvSpPr>
          <p:cNvPr id="22533" name="Text Box 6"/>
          <p:cNvSpPr txBox="1">
            <a:spLocks noChangeArrowheads="1"/>
          </p:cNvSpPr>
          <p:nvPr/>
        </p:nvSpPr>
        <p:spPr bwMode="auto">
          <a:xfrm>
            <a:off x="2825750" y="295275"/>
            <a:ext cx="619918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4000" b="1">
                <a:solidFill>
                  <a:srgbClr val="E8AB00"/>
                </a:solidFill>
                <a:latin typeface="Times New Roman" panose="02020603050405020304" pitchFamily="18" charset="0"/>
                <a:cs typeface="Times New Roman" panose="02020603050405020304" pitchFamily="18" charset="0"/>
              </a:rPr>
              <a:t>Principle of Transmissibility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a:extLst/>
          </p:cNvPr>
          <p:cNvGraphicFramePr>
            <a:graphicFrameLocks noGrp="1"/>
          </p:cNvGraphicFramePr>
          <p:nvPr>
            <p:ph idx="1"/>
          </p:nvPr>
        </p:nvGraphicFramePr>
        <p:xfrm>
          <a:off x="914400" y="1066800"/>
          <a:ext cx="107442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4579" name="Picture 4"/>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Text Box 6"/>
          <p:cNvSpPr txBox="1">
            <a:spLocks noChangeArrowheads="1"/>
          </p:cNvSpPr>
          <p:nvPr/>
        </p:nvSpPr>
        <p:spPr bwMode="auto">
          <a:xfrm>
            <a:off x="2628900" y="295275"/>
            <a:ext cx="659288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4000" b="1">
                <a:solidFill>
                  <a:srgbClr val="E8AB00"/>
                </a:solidFill>
                <a:latin typeface="Times New Roman" panose="02020603050405020304" pitchFamily="18" charset="0"/>
                <a:cs typeface="Times New Roman" panose="02020603050405020304" pitchFamily="18" charset="0"/>
              </a:rPr>
              <a:t>Classification of Force System</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3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627" name="Group 30"/>
          <p:cNvGrpSpPr>
            <a:grpSpLocks/>
          </p:cNvGrpSpPr>
          <p:nvPr/>
        </p:nvGrpSpPr>
        <p:grpSpPr bwMode="auto">
          <a:xfrm>
            <a:off x="2530475" y="1676400"/>
            <a:ext cx="6791325" cy="2743200"/>
            <a:chOff x="1057275" y="2209800"/>
            <a:chExt cx="6791325" cy="2743200"/>
          </a:xfrm>
        </p:grpSpPr>
        <p:grpSp>
          <p:nvGrpSpPr>
            <p:cNvPr id="26630" name="Group 31"/>
            <p:cNvGrpSpPr>
              <a:grpSpLocks/>
            </p:cNvGrpSpPr>
            <p:nvPr/>
          </p:nvGrpSpPr>
          <p:grpSpPr bwMode="auto">
            <a:xfrm>
              <a:off x="1057275" y="2286000"/>
              <a:ext cx="6791325" cy="2667000"/>
              <a:chOff x="1057275" y="2286000"/>
              <a:chExt cx="6791325" cy="2667000"/>
            </a:xfrm>
          </p:grpSpPr>
          <p:grpSp>
            <p:nvGrpSpPr>
              <p:cNvPr id="26632" name="Group 34"/>
              <p:cNvGrpSpPr>
                <a:grpSpLocks/>
              </p:cNvGrpSpPr>
              <p:nvPr/>
            </p:nvGrpSpPr>
            <p:grpSpPr bwMode="auto">
              <a:xfrm>
                <a:off x="1057275" y="2286000"/>
                <a:ext cx="6791325" cy="2667000"/>
                <a:chOff x="1057275" y="2286000"/>
                <a:chExt cx="6791325" cy="2667000"/>
              </a:xfrm>
            </p:grpSpPr>
            <p:graphicFrame>
              <p:nvGraphicFramePr>
                <p:cNvPr id="26634" name="Object 10"/>
                <p:cNvGraphicFramePr>
                  <a:graphicFrameLocks noChangeAspect="1"/>
                </p:cNvGraphicFramePr>
                <p:nvPr/>
              </p:nvGraphicFramePr>
              <p:xfrm>
                <a:off x="4514850" y="3016250"/>
                <a:ext cx="114300" cy="215900"/>
              </p:xfrm>
              <a:graphic>
                <a:graphicData uri="http://schemas.openxmlformats.org/presentationml/2006/ole">
                  <mc:AlternateContent xmlns:mc="http://schemas.openxmlformats.org/markup-compatibility/2006">
                    <mc:Choice xmlns:v="urn:schemas-microsoft-com:vml" Requires="v">
                      <p:oleObj spid="_x0000_s26664" name="Equation" r:id="rId5" imgW="114151" imgH="215619" progId="Equation.3">
                        <p:embed/>
                      </p:oleObj>
                    </mc:Choice>
                    <mc:Fallback>
                      <p:oleObj name="Equation" r:id="rId5" imgW="114151" imgH="215619"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0162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5" name="Line 17"/>
                <p:cNvSpPr>
                  <a:spLocks noChangeShapeType="1"/>
                </p:cNvSpPr>
                <p:nvPr/>
              </p:nvSpPr>
              <p:spPr bwMode="auto">
                <a:xfrm>
                  <a:off x="2590800" y="4038600"/>
                  <a:ext cx="2133600" cy="0"/>
                </a:xfrm>
                <a:prstGeom prst="line">
                  <a:avLst/>
                </a:prstGeom>
                <a:noFill/>
                <a:ln w="9525">
                  <a:solidFill>
                    <a:srgbClr val="FFFFFF"/>
                  </a:solidFill>
                  <a:prstDash val="dash"/>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26636" name="Line 21"/>
                <p:cNvSpPr>
                  <a:spLocks noChangeShapeType="1"/>
                </p:cNvSpPr>
                <p:nvPr/>
              </p:nvSpPr>
              <p:spPr bwMode="auto">
                <a:xfrm>
                  <a:off x="2590800" y="2514600"/>
                  <a:ext cx="0" cy="1524000"/>
                </a:xfrm>
                <a:prstGeom prst="line">
                  <a:avLst/>
                </a:prstGeom>
                <a:noFill/>
                <a:ln w="9525">
                  <a:solidFill>
                    <a:srgbClr val="FFFFFF"/>
                  </a:solidFill>
                  <a:prstDash val="dash"/>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40" name="Text Box 22">
                  <a:extLst/>
                </p:cNvPr>
                <p:cNvSpPr txBox="1">
                  <a:spLocks noChangeArrowheads="1"/>
                </p:cNvSpPr>
                <p:nvPr/>
              </p:nvSpPr>
              <p:spPr bwMode="auto">
                <a:xfrm>
                  <a:off x="7239000" y="2743200"/>
                  <a:ext cx="304800" cy="304800"/>
                </a:xfrm>
                <a:prstGeom prst="rect">
                  <a:avLst/>
                </a:prstGeom>
                <a:noFill/>
                <a:ln w="9525">
                  <a:noFill/>
                  <a:miter lim="800000"/>
                  <a:headEnd/>
                  <a:tailEnd/>
                </a:ln>
              </p:spPr>
              <p:txBody>
                <a:bodyPr lIns="0" tIns="0" rIns="0" bIns="0">
                  <a:spAutoFit/>
                </a:bodyPr>
                <a:lstStyle/>
                <a:p>
                  <a:pPr eaLnBrk="1" hangingPunct="1">
                    <a:spcBef>
                      <a:spcPct val="50000"/>
                    </a:spcBef>
                    <a:defRPr/>
                  </a:pPr>
                  <a:r>
                    <a:rPr lang="en-US" sz="2000" dirty="0">
                      <a:latin typeface="+mn-lt"/>
                      <a:cs typeface="Arial" pitchFamily="34" charset="0"/>
                    </a:rPr>
                    <a:t>R</a:t>
                  </a:r>
                </a:p>
              </p:txBody>
            </p:sp>
            <p:sp>
              <p:nvSpPr>
                <p:cNvPr id="26638" name="Arc 24"/>
                <p:cNvSpPr>
                  <a:spLocks/>
                </p:cNvSpPr>
                <p:nvPr/>
              </p:nvSpPr>
              <p:spPr bwMode="auto">
                <a:xfrm rot="2035221">
                  <a:off x="6094413" y="3878263"/>
                  <a:ext cx="358775" cy="374650"/>
                </a:xfrm>
                <a:custGeom>
                  <a:avLst/>
                  <a:gdLst>
                    <a:gd name="T0" fmla="*/ 0 w 22817"/>
                    <a:gd name="T1" fmla="*/ 0 h 21600"/>
                    <a:gd name="T2" fmla="*/ 2147483646 w 22817"/>
                    <a:gd name="T3" fmla="*/ 2147483646 h 21600"/>
                    <a:gd name="T4" fmla="*/ 0 w 22817"/>
                    <a:gd name="T5" fmla="*/ 2147483646 h 21600"/>
                    <a:gd name="T6" fmla="*/ 0 60000 65536"/>
                    <a:gd name="T7" fmla="*/ 0 60000 65536"/>
                    <a:gd name="T8" fmla="*/ 0 60000 65536"/>
                    <a:gd name="T9" fmla="*/ 0 w 22817"/>
                    <a:gd name="T10" fmla="*/ 0 h 21600"/>
                    <a:gd name="T11" fmla="*/ 22817 w 22817"/>
                    <a:gd name="T12" fmla="*/ 21600 h 21600"/>
                  </a:gdLst>
                  <a:ahLst/>
                  <a:cxnLst>
                    <a:cxn ang="T6">
                      <a:pos x="T0" y="T1"/>
                    </a:cxn>
                    <a:cxn ang="T7">
                      <a:pos x="T2" y="T3"/>
                    </a:cxn>
                    <a:cxn ang="T8">
                      <a:pos x="T4" y="T5"/>
                    </a:cxn>
                  </a:cxnLst>
                  <a:rect l="T9" t="T10" r="T11" b="T12"/>
                  <a:pathLst>
                    <a:path w="22817" h="21600" fill="none" extrusionOk="0">
                      <a:moveTo>
                        <a:pt x="-1" y="277"/>
                      </a:moveTo>
                      <a:cubicBezTo>
                        <a:pt x="1140" y="92"/>
                        <a:pt x="2295" y="-1"/>
                        <a:pt x="3451" y="0"/>
                      </a:cubicBezTo>
                      <a:cubicBezTo>
                        <a:pt x="11669" y="0"/>
                        <a:pt x="19176" y="4664"/>
                        <a:pt x="22816" y="12033"/>
                      </a:cubicBezTo>
                    </a:path>
                    <a:path w="22817" h="21600" stroke="0" extrusionOk="0">
                      <a:moveTo>
                        <a:pt x="-1" y="277"/>
                      </a:moveTo>
                      <a:cubicBezTo>
                        <a:pt x="1140" y="92"/>
                        <a:pt x="2295" y="-1"/>
                        <a:pt x="3451" y="0"/>
                      </a:cubicBezTo>
                      <a:cubicBezTo>
                        <a:pt x="11669" y="0"/>
                        <a:pt x="19176" y="4664"/>
                        <a:pt x="22816" y="12033"/>
                      </a:cubicBezTo>
                      <a:lnTo>
                        <a:pt x="3451" y="21600"/>
                      </a:lnTo>
                      <a:lnTo>
                        <a:pt x="-1" y="277"/>
                      </a:lnTo>
                      <a:close/>
                    </a:path>
                  </a:pathLst>
                </a:custGeom>
                <a:noFill/>
                <a:ln w="9525">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IN"/>
                </a:p>
              </p:txBody>
            </p:sp>
            <p:sp>
              <p:nvSpPr>
                <p:cNvPr id="42" name="Text Box 27">
                  <a:extLst/>
                </p:cNvPr>
                <p:cNvSpPr txBox="1">
                  <a:spLocks noChangeArrowheads="1"/>
                </p:cNvSpPr>
                <p:nvPr/>
              </p:nvSpPr>
              <p:spPr bwMode="auto">
                <a:xfrm>
                  <a:off x="6477000" y="3810000"/>
                  <a:ext cx="304800" cy="304800"/>
                </a:xfrm>
                <a:prstGeom prst="rect">
                  <a:avLst/>
                </a:prstGeom>
                <a:noFill/>
                <a:ln w="9525">
                  <a:noFill/>
                  <a:miter lim="800000"/>
                  <a:headEnd/>
                  <a:tailEnd/>
                </a:ln>
              </p:spPr>
              <p:txBody>
                <a:bodyPr lIns="0" tIns="0" rIns="0" bIns="0">
                  <a:spAutoFit/>
                </a:bodyPr>
                <a:lstStyle/>
                <a:p>
                  <a:pPr eaLnBrk="1" hangingPunct="1">
                    <a:spcBef>
                      <a:spcPct val="50000"/>
                    </a:spcBef>
                    <a:defRPr/>
                  </a:pPr>
                  <a:r>
                    <a:rPr lang="en-US" sz="2000" b="1" dirty="0">
                      <a:latin typeface="+mn-lt"/>
                      <a:sym typeface="Symbol" pitchFamily="18" charset="2"/>
                    </a:rPr>
                    <a:t></a:t>
                  </a:r>
                  <a:endParaRPr lang="en-US" sz="2000" b="1" dirty="0">
                    <a:latin typeface="+mn-lt"/>
                  </a:endParaRPr>
                </a:p>
              </p:txBody>
            </p:sp>
            <p:sp>
              <p:nvSpPr>
                <p:cNvPr id="26640" name="Text Box 63"/>
                <p:cNvSpPr txBox="1">
                  <a:spLocks noChangeArrowheads="1"/>
                </p:cNvSpPr>
                <p:nvPr/>
              </p:nvSpPr>
              <p:spPr bwMode="auto">
                <a:xfrm>
                  <a:off x="4876800" y="3276600"/>
                  <a:ext cx="533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400">
                      <a:solidFill>
                        <a:srgbClr val="FFFFFF"/>
                      </a:solidFill>
                      <a:latin typeface="Times New Roman" panose="02020603050405020304" pitchFamily="18" charset="0"/>
                    </a:rPr>
                    <a:t>=</a:t>
                  </a:r>
                </a:p>
              </p:txBody>
            </p:sp>
            <p:sp>
              <p:nvSpPr>
                <p:cNvPr id="44" name="Text Box 14">
                  <a:extLst/>
                </p:cNvPr>
                <p:cNvSpPr txBox="1">
                  <a:spLocks noChangeArrowheads="1"/>
                </p:cNvSpPr>
                <p:nvPr/>
              </p:nvSpPr>
              <p:spPr bwMode="auto">
                <a:xfrm>
                  <a:off x="1057275" y="4648200"/>
                  <a:ext cx="304800" cy="304800"/>
                </a:xfrm>
                <a:prstGeom prst="rect">
                  <a:avLst/>
                </a:prstGeom>
                <a:noFill/>
                <a:ln w="9525">
                  <a:noFill/>
                  <a:miter lim="800000"/>
                  <a:headEnd/>
                  <a:tailEnd/>
                </a:ln>
              </p:spPr>
              <p:txBody>
                <a:bodyPr lIns="0" tIns="0" rIns="0" bIns="0">
                  <a:spAutoFit/>
                </a:bodyPr>
                <a:lstStyle/>
                <a:p>
                  <a:pPr eaLnBrk="1" hangingPunct="1">
                    <a:spcBef>
                      <a:spcPct val="50000"/>
                    </a:spcBef>
                    <a:defRPr/>
                  </a:pPr>
                  <a:r>
                    <a:rPr lang="en-US" sz="2000" dirty="0">
                      <a:latin typeface="+mn-lt"/>
                      <a:cs typeface="Arial" pitchFamily="34" charset="0"/>
                    </a:rPr>
                    <a:t>F</a:t>
                  </a:r>
                  <a:r>
                    <a:rPr lang="en-US" sz="2000" baseline="-25000" dirty="0">
                      <a:latin typeface="+mn-lt"/>
                      <a:cs typeface="Arial" pitchFamily="34" charset="0"/>
                    </a:rPr>
                    <a:t>4</a:t>
                  </a:r>
                </a:p>
              </p:txBody>
            </p:sp>
            <p:sp>
              <p:nvSpPr>
                <p:cNvPr id="45" name="Text Box 18">
                  <a:extLst/>
                </p:cNvPr>
                <p:cNvSpPr txBox="1">
                  <a:spLocks noChangeArrowheads="1"/>
                </p:cNvSpPr>
                <p:nvPr/>
              </p:nvSpPr>
              <p:spPr bwMode="auto">
                <a:xfrm>
                  <a:off x="4267200" y="3352800"/>
                  <a:ext cx="381000" cy="307975"/>
                </a:xfrm>
                <a:prstGeom prst="rect">
                  <a:avLst/>
                </a:prstGeom>
                <a:noFill/>
                <a:ln w="9525">
                  <a:noFill/>
                  <a:miter lim="800000"/>
                  <a:headEnd/>
                  <a:tailEnd/>
                </a:ln>
              </p:spPr>
              <p:txBody>
                <a:bodyPr lIns="0" tIns="0" rIns="0" bIns="0">
                  <a:spAutoFit/>
                </a:bodyPr>
                <a:lstStyle/>
                <a:p>
                  <a:pPr eaLnBrk="1" hangingPunct="1">
                    <a:spcBef>
                      <a:spcPct val="50000"/>
                    </a:spcBef>
                    <a:defRPr/>
                  </a:pPr>
                  <a:r>
                    <a:rPr lang="en-US" sz="2000" dirty="0">
                      <a:latin typeface="+mn-lt"/>
                      <a:cs typeface="Arial" pitchFamily="34" charset="0"/>
                    </a:rPr>
                    <a:t>F</a:t>
                  </a:r>
                  <a:r>
                    <a:rPr lang="en-US" sz="2000" baseline="-25000" dirty="0">
                      <a:latin typeface="+mn-lt"/>
                      <a:cs typeface="Arial" pitchFamily="34" charset="0"/>
                    </a:rPr>
                    <a:t>1</a:t>
                  </a:r>
                </a:p>
              </p:txBody>
            </p:sp>
            <p:sp>
              <p:nvSpPr>
                <p:cNvPr id="46" name="Text Box 28">
                  <a:extLst/>
                </p:cNvPr>
                <p:cNvSpPr txBox="1">
                  <a:spLocks noChangeArrowheads="1"/>
                </p:cNvSpPr>
                <p:nvPr/>
              </p:nvSpPr>
              <p:spPr bwMode="auto">
                <a:xfrm>
                  <a:off x="1524000" y="2286000"/>
                  <a:ext cx="304800" cy="304800"/>
                </a:xfrm>
                <a:prstGeom prst="rect">
                  <a:avLst/>
                </a:prstGeom>
                <a:noFill/>
                <a:ln w="9525">
                  <a:noFill/>
                  <a:miter lim="800000"/>
                  <a:headEnd/>
                  <a:tailEnd/>
                </a:ln>
              </p:spPr>
              <p:txBody>
                <a:bodyPr lIns="0" tIns="0" rIns="0" bIns="0">
                  <a:spAutoFit/>
                </a:bodyPr>
                <a:lstStyle/>
                <a:p>
                  <a:pPr eaLnBrk="1" hangingPunct="1">
                    <a:spcBef>
                      <a:spcPct val="50000"/>
                    </a:spcBef>
                    <a:defRPr/>
                  </a:pPr>
                  <a:r>
                    <a:rPr lang="en-US" sz="2000" dirty="0">
                      <a:latin typeface="+mn-lt"/>
                      <a:cs typeface="Arial" pitchFamily="34" charset="0"/>
                    </a:rPr>
                    <a:t>F</a:t>
                  </a:r>
                  <a:r>
                    <a:rPr lang="en-US" sz="2000" baseline="-25000" dirty="0">
                      <a:latin typeface="+mn-lt"/>
                      <a:cs typeface="Arial" pitchFamily="34" charset="0"/>
                    </a:rPr>
                    <a:t>3</a:t>
                  </a:r>
                </a:p>
              </p:txBody>
            </p:sp>
            <p:sp>
              <p:nvSpPr>
                <p:cNvPr id="26644" name="Line 12"/>
                <p:cNvSpPr>
                  <a:spLocks noChangeShapeType="1"/>
                </p:cNvSpPr>
                <p:nvPr/>
              </p:nvSpPr>
              <p:spPr bwMode="auto">
                <a:xfrm flipV="1">
                  <a:off x="1295400" y="4038600"/>
                  <a:ext cx="1295400" cy="68580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26645" name="Line 15"/>
                <p:cNvSpPr>
                  <a:spLocks noChangeShapeType="1"/>
                </p:cNvSpPr>
                <p:nvPr/>
              </p:nvSpPr>
              <p:spPr bwMode="auto">
                <a:xfrm>
                  <a:off x="1752600" y="2667000"/>
                  <a:ext cx="838200" cy="137160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26646" name="Line 23"/>
                <p:cNvSpPr>
                  <a:spLocks noChangeShapeType="1"/>
                </p:cNvSpPr>
                <p:nvPr/>
              </p:nvSpPr>
              <p:spPr bwMode="auto">
                <a:xfrm flipV="1">
                  <a:off x="2714625" y="3567113"/>
                  <a:ext cx="1447800" cy="45720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26647" name="Oval 56"/>
                <p:cNvSpPr>
                  <a:spLocks noChangeArrowheads="1"/>
                </p:cNvSpPr>
                <p:nvPr/>
              </p:nvSpPr>
              <p:spPr bwMode="auto">
                <a:xfrm>
                  <a:off x="2609850" y="4005263"/>
                  <a:ext cx="76200" cy="76200"/>
                </a:xfrm>
                <a:prstGeom prst="ellipse">
                  <a:avLst/>
                </a:prstGeom>
                <a:solidFill>
                  <a:schemeClr val="accent1"/>
                </a:solidFill>
                <a:ln w="9525" algn="ctr">
                  <a:solidFill>
                    <a:srgbClr val="FFFFFF"/>
                  </a:solidFill>
                  <a:round/>
                  <a:headEnd/>
                  <a:tailEnd/>
                </a:ln>
              </p:spPr>
              <p:txBody>
                <a:bodyPr wrap="none" lIns="0" tIns="0" rIns="0" bIns="0"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endParaRPr lang="en-US" altLang="en-US" sz="2400">
                    <a:solidFill>
                      <a:srgbClr val="FFFFFF"/>
                    </a:solidFill>
                    <a:latin typeface="Times New Roman" panose="02020603050405020304" pitchFamily="18" charset="0"/>
                  </a:endParaRPr>
                </a:p>
              </p:txBody>
            </p:sp>
            <p:sp>
              <p:nvSpPr>
                <p:cNvPr id="51" name="Text Box 66">
                  <a:extLst/>
                </p:cNvPr>
                <p:cNvSpPr txBox="1">
                  <a:spLocks noChangeArrowheads="1"/>
                </p:cNvSpPr>
                <p:nvPr/>
              </p:nvSpPr>
              <p:spPr bwMode="auto">
                <a:xfrm>
                  <a:off x="2514600" y="4191000"/>
                  <a:ext cx="381000" cy="369888"/>
                </a:xfrm>
                <a:prstGeom prst="rect">
                  <a:avLst/>
                </a:prstGeom>
                <a:noFill/>
                <a:ln w="9525" algn="ctr">
                  <a:noFill/>
                  <a:miter lim="800000"/>
                  <a:headEnd/>
                  <a:tailEnd/>
                </a:ln>
              </p:spPr>
              <p:txBody>
                <a:bodyPr lIns="0" tIns="0" rIns="0" bIns="0">
                  <a:spAutoFit/>
                </a:bodyPr>
                <a:lstStyle/>
                <a:p>
                  <a:pPr algn="ctr" eaLnBrk="1" hangingPunct="1">
                    <a:spcBef>
                      <a:spcPct val="50000"/>
                    </a:spcBef>
                    <a:defRPr/>
                  </a:pPr>
                  <a:r>
                    <a:rPr lang="en-US" dirty="0">
                      <a:latin typeface="+mn-lt"/>
                      <a:cs typeface="Arial" pitchFamily="34" charset="0"/>
                    </a:rPr>
                    <a:t>A</a:t>
                  </a:r>
                </a:p>
              </p:txBody>
            </p:sp>
            <p:grpSp>
              <p:nvGrpSpPr>
                <p:cNvPr id="26649" name="Group 69"/>
                <p:cNvGrpSpPr>
                  <a:grpSpLocks/>
                </p:cNvGrpSpPr>
                <p:nvPr/>
              </p:nvGrpSpPr>
              <p:grpSpPr bwMode="auto">
                <a:xfrm>
                  <a:off x="5334000" y="2590801"/>
                  <a:ext cx="2514600" cy="1860551"/>
                  <a:chOff x="3360" y="2133"/>
                  <a:chExt cx="1584" cy="1172"/>
                </a:xfrm>
              </p:grpSpPr>
              <p:grpSp>
                <p:nvGrpSpPr>
                  <p:cNvPr id="26650" name="Group 62"/>
                  <p:cNvGrpSpPr>
                    <a:grpSpLocks/>
                  </p:cNvGrpSpPr>
                  <p:nvPr/>
                </p:nvGrpSpPr>
                <p:grpSpPr bwMode="auto">
                  <a:xfrm>
                    <a:off x="3552" y="2133"/>
                    <a:ext cx="1392" cy="1008"/>
                    <a:chOff x="3552" y="2133"/>
                    <a:chExt cx="1392" cy="1008"/>
                  </a:xfrm>
                </p:grpSpPr>
                <p:sp>
                  <p:nvSpPr>
                    <p:cNvPr id="26652" name="Line 16"/>
                    <p:cNvSpPr>
                      <a:spLocks noChangeShapeType="1"/>
                    </p:cNvSpPr>
                    <p:nvPr/>
                  </p:nvSpPr>
                  <p:spPr bwMode="auto">
                    <a:xfrm flipV="1">
                      <a:off x="3600" y="2352"/>
                      <a:ext cx="960" cy="768"/>
                    </a:xfrm>
                    <a:prstGeom prst="line">
                      <a:avLst/>
                    </a:prstGeom>
                    <a:noFill/>
                    <a:ln w="63500">
                      <a:solidFill>
                        <a:srgbClr val="E8AB00"/>
                      </a:solidFill>
                      <a:round/>
                      <a:headEnd/>
                      <a:tailEnd type="stealth"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26653" name="Oval 59"/>
                    <p:cNvSpPr>
                      <a:spLocks noChangeArrowheads="1"/>
                    </p:cNvSpPr>
                    <p:nvPr/>
                  </p:nvSpPr>
                  <p:spPr bwMode="auto">
                    <a:xfrm>
                      <a:off x="3552" y="3090"/>
                      <a:ext cx="48" cy="48"/>
                    </a:xfrm>
                    <a:prstGeom prst="ellipse">
                      <a:avLst/>
                    </a:prstGeom>
                    <a:solidFill>
                      <a:schemeClr val="accent1"/>
                    </a:solidFill>
                    <a:ln w="9525" algn="ctr">
                      <a:solidFill>
                        <a:srgbClr val="FFFFFF"/>
                      </a:solidFill>
                      <a:round/>
                      <a:headEnd/>
                      <a:tailEnd/>
                    </a:ln>
                  </p:spPr>
                  <p:txBody>
                    <a:bodyPr wrap="none" lIns="0" tIns="0" rIns="0" bIns="0"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endParaRPr lang="en-US" altLang="en-US" sz="2400">
                        <a:solidFill>
                          <a:srgbClr val="FFFFFF"/>
                        </a:solidFill>
                        <a:latin typeface="Times New Roman" panose="02020603050405020304" pitchFamily="18" charset="0"/>
                      </a:endParaRPr>
                    </a:p>
                  </p:txBody>
                </p:sp>
                <p:sp>
                  <p:nvSpPr>
                    <p:cNvPr id="26654" name="Line 17"/>
                    <p:cNvSpPr>
                      <a:spLocks noChangeShapeType="1"/>
                    </p:cNvSpPr>
                    <p:nvPr/>
                  </p:nvSpPr>
                  <p:spPr bwMode="auto">
                    <a:xfrm>
                      <a:off x="3600" y="3141"/>
                      <a:ext cx="1344" cy="0"/>
                    </a:xfrm>
                    <a:prstGeom prst="line">
                      <a:avLst/>
                    </a:prstGeom>
                    <a:noFill/>
                    <a:ln w="9525">
                      <a:solidFill>
                        <a:srgbClr val="FFFFFF"/>
                      </a:solidFill>
                      <a:prstDash val="dash"/>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26655" name="Line 21"/>
                    <p:cNvSpPr>
                      <a:spLocks noChangeShapeType="1"/>
                    </p:cNvSpPr>
                    <p:nvPr/>
                  </p:nvSpPr>
                  <p:spPr bwMode="auto">
                    <a:xfrm>
                      <a:off x="3552" y="2133"/>
                      <a:ext cx="0" cy="960"/>
                    </a:xfrm>
                    <a:prstGeom prst="line">
                      <a:avLst/>
                    </a:prstGeom>
                    <a:noFill/>
                    <a:ln w="9525">
                      <a:solidFill>
                        <a:srgbClr val="FFFFFF"/>
                      </a:solidFill>
                      <a:prstDash val="dash"/>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grpSp>
              <p:sp>
                <p:nvSpPr>
                  <p:cNvPr id="54" name="Text Box 67">
                    <a:extLst/>
                  </p:cNvPr>
                  <p:cNvSpPr txBox="1">
                    <a:spLocks noChangeArrowheads="1"/>
                  </p:cNvSpPr>
                  <p:nvPr/>
                </p:nvSpPr>
                <p:spPr bwMode="auto">
                  <a:xfrm>
                    <a:off x="3360" y="3072"/>
                    <a:ext cx="240" cy="233"/>
                  </a:xfrm>
                  <a:prstGeom prst="rect">
                    <a:avLst/>
                  </a:prstGeom>
                  <a:noFill/>
                  <a:ln w="9525" algn="ctr">
                    <a:noFill/>
                    <a:miter lim="800000"/>
                    <a:headEnd/>
                    <a:tailEnd/>
                  </a:ln>
                </p:spPr>
                <p:txBody>
                  <a:bodyPr lIns="0" tIns="0" rIns="0" bIns="0">
                    <a:spAutoFit/>
                  </a:bodyPr>
                  <a:lstStyle/>
                  <a:p>
                    <a:pPr algn="ctr" eaLnBrk="1" hangingPunct="1">
                      <a:spcBef>
                        <a:spcPct val="50000"/>
                      </a:spcBef>
                      <a:defRPr/>
                    </a:pPr>
                    <a:r>
                      <a:rPr lang="en-US" dirty="0">
                        <a:latin typeface="+mn-lt"/>
                        <a:cs typeface="Arial" pitchFamily="34" charset="0"/>
                      </a:rPr>
                      <a:t>A</a:t>
                    </a:r>
                  </a:p>
                </p:txBody>
              </p:sp>
            </p:grpSp>
          </p:grpSp>
          <p:cxnSp>
            <p:nvCxnSpPr>
              <p:cNvPr id="26633" name="Straight Arrow Connector 36"/>
              <p:cNvCxnSpPr>
                <a:cxnSpLocks noChangeShapeType="1"/>
                <a:stCxn id="26647" idx="0"/>
              </p:cNvCxnSpPr>
              <p:nvPr/>
            </p:nvCxnSpPr>
            <p:spPr bwMode="auto">
              <a:xfrm rot="5400000" flipH="1" flipV="1">
                <a:off x="2293143" y="2793207"/>
                <a:ext cx="1566863" cy="857250"/>
              </a:xfrm>
              <a:prstGeom prst="straightConnector1">
                <a:avLst/>
              </a:prstGeom>
              <a:noFill/>
              <a:ln w="38100" algn="ctr">
                <a:solidFill>
                  <a:srgbClr val="FFFF00"/>
                </a:solidFill>
                <a:round/>
                <a:headEnd/>
                <a:tailEnd type="triangle" w="med" len="med"/>
              </a:ln>
              <a:extLst>
                <a:ext uri="{909E8E84-426E-40DD-AFC4-6F175D3DCCD1}">
                  <a14:hiddenFill xmlns:a14="http://schemas.microsoft.com/office/drawing/2010/main">
                    <a:noFill/>
                  </a14:hiddenFill>
                </a:ext>
              </a:extLst>
            </p:spPr>
          </p:cxnSp>
        </p:grpSp>
        <p:sp>
          <p:nvSpPr>
            <p:cNvPr id="33" name="Text Box 18">
              <a:extLst/>
            </p:cNvPr>
            <p:cNvSpPr txBox="1">
              <a:spLocks noChangeArrowheads="1"/>
            </p:cNvSpPr>
            <p:nvPr/>
          </p:nvSpPr>
          <p:spPr bwMode="auto">
            <a:xfrm>
              <a:off x="3581400" y="2209800"/>
              <a:ext cx="381000" cy="307975"/>
            </a:xfrm>
            <a:prstGeom prst="rect">
              <a:avLst/>
            </a:prstGeom>
            <a:noFill/>
            <a:ln w="9525">
              <a:noFill/>
              <a:miter lim="800000"/>
              <a:headEnd/>
              <a:tailEnd/>
            </a:ln>
          </p:spPr>
          <p:txBody>
            <a:bodyPr lIns="0" tIns="0" rIns="0" bIns="0">
              <a:spAutoFit/>
            </a:bodyPr>
            <a:lstStyle/>
            <a:p>
              <a:pPr eaLnBrk="1" hangingPunct="1">
                <a:spcBef>
                  <a:spcPct val="50000"/>
                </a:spcBef>
                <a:defRPr/>
              </a:pPr>
              <a:r>
                <a:rPr lang="en-US" sz="2000" dirty="0">
                  <a:latin typeface="+mn-lt"/>
                  <a:cs typeface="Arial" pitchFamily="34" charset="0"/>
                </a:rPr>
                <a:t>F</a:t>
              </a:r>
              <a:r>
                <a:rPr lang="en-US" sz="2000" baseline="-25000" dirty="0">
                  <a:latin typeface="+mn-lt"/>
                  <a:cs typeface="Arial" pitchFamily="34" charset="0"/>
                </a:rPr>
                <a:t>2</a:t>
              </a:r>
            </a:p>
          </p:txBody>
        </p:sp>
      </p:grpSp>
      <p:sp>
        <p:nvSpPr>
          <p:cNvPr id="3" name="Rectangle 2"/>
          <p:cNvSpPr>
            <a:spLocks noChangeArrowheads="1"/>
          </p:cNvSpPr>
          <p:nvPr/>
        </p:nvSpPr>
        <p:spPr bwMode="auto">
          <a:xfrm>
            <a:off x="693738" y="4787900"/>
            <a:ext cx="107981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pPr>
            <a:r>
              <a:rPr lang="en-US" altLang="en-US">
                <a:solidFill>
                  <a:srgbClr val="FFFFFF"/>
                </a:solidFill>
                <a:latin typeface="Times New Roman" panose="02020603050405020304" pitchFamily="18" charset="0"/>
              </a:rPr>
              <a:t>It is defined as that single force which can replace a set of  forces, in a force system, and cause the same external effect.</a:t>
            </a:r>
          </a:p>
        </p:txBody>
      </p:sp>
      <p:sp>
        <p:nvSpPr>
          <p:cNvPr id="26629" name="Text Box 6"/>
          <p:cNvSpPr txBox="1">
            <a:spLocks noChangeArrowheads="1"/>
          </p:cNvSpPr>
          <p:nvPr/>
        </p:nvSpPr>
        <p:spPr bwMode="auto">
          <a:xfrm>
            <a:off x="1676400" y="295275"/>
            <a:ext cx="9874250"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4000" b="1">
                <a:solidFill>
                  <a:srgbClr val="E8AB00"/>
                </a:solidFill>
                <a:latin typeface="Times New Roman" panose="02020603050405020304" pitchFamily="18" charset="0"/>
                <a:cs typeface="Times New Roman" panose="02020603050405020304" pitchFamily="18" charset="0"/>
              </a:rPr>
              <a:t>RESULTANT OF COPLANAR CONCURRENT FORCE 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a:spLocks noChangeArrowheads="1"/>
          </p:cNvSpPr>
          <p:nvPr/>
        </p:nvSpPr>
        <p:spPr bwMode="auto">
          <a:xfrm>
            <a:off x="609600" y="1108075"/>
            <a:ext cx="106934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 typeface="Wingdings" panose="05000000000000000000" pitchFamily="2" charset="2"/>
              <a:buChar char="§"/>
            </a:pPr>
            <a:r>
              <a:rPr lang="en-US" altLang="en-US" b="1">
                <a:solidFill>
                  <a:srgbClr val="FFFFFF"/>
                </a:solidFill>
                <a:latin typeface="Times New Roman" panose="02020603050405020304" pitchFamily="18" charset="0"/>
              </a:rPr>
              <a:t>Composition of forces:</a:t>
            </a:r>
            <a:r>
              <a:rPr lang="en-US" altLang="en-US">
                <a:solidFill>
                  <a:srgbClr val="FFFFFF"/>
                </a:solidFill>
                <a:latin typeface="Times New Roman" panose="02020603050405020304" pitchFamily="18" charset="0"/>
                <a:cs typeface="Times New Roman" panose="02020603050405020304" pitchFamily="18" charset="0"/>
              </a:rPr>
              <a:t> It is the process of obtaining the resultant of a given force system.</a:t>
            </a:r>
            <a:endParaRPr lang="en-US" altLang="en-US" b="1">
              <a:solidFill>
                <a:srgbClr val="FFFFFF"/>
              </a:solidFill>
              <a:latin typeface="Times New Roman" panose="02020603050405020304" pitchFamily="18" charset="0"/>
            </a:endParaRPr>
          </a:p>
          <a:p>
            <a:pPr algn="just">
              <a:lnSpc>
                <a:spcPct val="100000"/>
              </a:lnSpc>
              <a:spcBef>
                <a:spcPct val="0"/>
              </a:spcBef>
              <a:buFont typeface="Wingdings" panose="05000000000000000000" pitchFamily="2" charset="2"/>
              <a:buChar char="§"/>
            </a:pPr>
            <a:endParaRPr lang="en-US" altLang="en-US" b="1">
              <a:solidFill>
                <a:srgbClr val="FFFFFF"/>
              </a:solidFill>
              <a:latin typeface="Times New Roman" panose="02020603050405020304" pitchFamily="18" charset="0"/>
            </a:endParaRPr>
          </a:p>
          <a:p>
            <a:pPr algn="just">
              <a:lnSpc>
                <a:spcPct val="100000"/>
              </a:lnSpc>
              <a:spcBef>
                <a:spcPct val="0"/>
              </a:spcBef>
              <a:buFont typeface="Wingdings" panose="05000000000000000000" pitchFamily="2" charset="2"/>
              <a:buChar char="§"/>
            </a:pPr>
            <a:r>
              <a:rPr lang="en-US" altLang="en-US" b="1">
                <a:solidFill>
                  <a:srgbClr val="FFFFFF"/>
                </a:solidFill>
                <a:latin typeface="Times New Roman" panose="02020603050405020304" pitchFamily="18" charset="0"/>
              </a:rPr>
              <a:t>Component of a force :  </a:t>
            </a:r>
            <a:r>
              <a:rPr lang="en-US" altLang="en-US">
                <a:solidFill>
                  <a:srgbClr val="FFFFFF"/>
                </a:solidFill>
                <a:latin typeface="Times New Roman" panose="02020603050405020304" pitchFamily="18" charset="0"/>
              </a:rPr>
              <a:t>In simple terms, it is the effect of a force in a certain direction. </a:t>
            </a:r>
          </a:p>
          <a:p>
            <a:pPr algn="just">
              <a:lnSpc>
                <a:spcPct val="100000"/>
              </a:lnSpc>
              <a:spcBef>
                <a:spcPct val="0"/>
              </a:spcBef>
              <a:buFont typeface="Wingdings" panose="05000000000000000000" pitchFamily="2" charset="2"/>
              <a:buChar char="§"/>
            </a:pPr>
            <a:endParaRPr lang="en-US" altLang="en-US">
              <a:solidFill>
                <a:srgbClr val="FFFFFF"/>
              </a:solidFill>
              <a:latin typeface="Times New Roman" panose="02020603050405020304" pitchFamily="18" charset="0"/>
            </a:endParaRPr>
          </a:p>
          <a:p>
            <a:pPr algn="just">
              <a:lnSpc>
                <a:spcPct val="100000"/>
              </a:lnSpc>
              <a:spcBef>
                <a:spcPct val="0"/>
              </a:spcBef>
              <a:buFont typeface="Wingdings" panose="05000000000000000000" pitchFamily="2" charset="2"/>
              <a:buChar char="§"/>
            </a:pPr>
            <a:r>
              <a:rPr lang="en-US" altLang="en-US" b="1">
                <a:solidFill>
                  <a:srgbClr val="FFFFFF"/>
                </a:solidFill>
                <a:latin typeface="Times New Roman" panose="02020603050405020304" pitchFamily="18" charset="0"/>
              </a:rPr>
              <a:t>Resolution of a force: </a:t>
            </a:r>
            <a:r>
              <a:rPr lang="en-US" altLang="en-US">
                <a:solidFill>
                  <a:srgbClr val="FFFFFF"/>
                </a:solidFill>
                <a:latin typeface="Times New Roman" panose="02020603050405020304" pitchFamily="18" charset="0"/>
              </a:rPr>
              <a:t>The process of obtaining the components of a force.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arn(inVertical)">
                                      <p:cBhvr>
                                        <p:cTn id="7" dur="500"/>
                                        <p:tgtEl>
                                          <p:spTgt spid="2">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barn(inVertical)">
                                      <p:cBhvr>
                                        <p:cTn id="1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6"/>
          <p:cNvGrpSpPr>
            <a:grpSpLocks/>
          </p:cNvGrpSpPr>
          <p:nvPr/>
        </p:nvGrpSpPr>
        <p:grpSpPr bwMode="auto">
          <a:xfrm>
            <a:off x="1752600" y="1295400"/>
            <a:ext cx="8686800" cy="2209800"/>
            <a:chOff x="681038" y="1066800"/>
            <a:chExt cx="8005762" cy="1842465"/>
          </a:xfrm>
        </p:grpSpPr>
        <p:sp>
          <p:nvSpPr>
            <p:cNvPr id="30726" name="Text Box 30"/>
            <p:cNvSpPr txBox="1">
              <a:spLocks noChangeArrowheads="1"/>
            </p:cNvSpPr>
            <p:nvPr/>
          </p:nvSpPr>
          <p:spPr bwMode="auto">
            <a:xfrm>
              <a:off x="5334000" y="1752600"/>
              <a:ext cx="45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2400" b="1">
                  <a:solidFill>
                    <a:srgbClr val="FFFFFF"/>
                  </a:solidFill>
                  <a:latin typeface="Times New Roman" panose="02020603050405020304" pitchFamily="18" charset="0"/>
                </a:rPr>
                <a:t>F</a:t>
              </a:r>
              <a:r>
                <a:rPr lang="en-US" altLang="en-US" sz="2400" b="1" baseline="-25000">
                  <a:solidFill>
                    <a:srgbClr val="FFFFFF"/>
                  </a:solidFill>
                  <a:latin typeface="Times New Roman" panose="02020603050405020304" pitchFamily="18" charset="0"/>
                </a:rPr>
                <a:t>y</a:t>
              </a:r>
            </a:p>
          </p:txBody>
        </p:sp>
        <p:sp>
          <p:nvSpPr>
            <p:cNvPr id="30727" name="Line 9"/>
            <p:cNvSpPr>
              <a:spLocks noChangeShapeType="1"/>
            </p:cNvSpPr>
            <p:nvPr/>
          </p:nvSpPr>
          <p:spPr bwMode="auto">
            <a:xfrm>
              <a:off x="685800" y="2438400"/>
              <a:ext cx="1905000" cy="0"/>
            </a:xfrm>
            <a:prstGeom prst="line">
              <a:avLst/>
            </a:prstGeom>
            <a:noFill/>
            <a:ln w="9525">
              <a:solidFill>
                <a:srgbClr val="FFFFFF"/>
              </a:solidFill>
              <a:prstDash val="dash"/>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30728" name="Line 10"/>
            <p:cNvSpPr>
              <a:spLocks noChangeShapeType="1"/>
            </p:cNvSpPr>
            <p:nvPr/>
          </p:nvSpPr>
          <p:spPr bwMode="auto">
            <a:xfrm flipV="1">
              <a:off x="685800" y="1066800"/>
              <a:ext cx="0" cy="1371600"/>
            </a:xfrm>
            <a:prstGeom prst="line">
              <a:avLst/>
            </a:prstGeom>
            <a:noFill/>
            <a:ln w="9525">
              <a:solidFill>
                <a:srgbClr val="FFFFFF"/>
              </a:solidFill>
              <a:prstDash val="dash"/>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30729" name="Line 11"/>
            <p:cNvSpPr>
              <a:spLocks noChangeShapeType="1"/>
            </p:cNvSpPr>
            <p:nvPr/>
          </p:nvSpPr>
          <p:spPr bwMode="auto">
            <a:xfrm flipV="1">
              <a:off x="685800" y="1447800"/>
              <a:ext cx="1219200" cy="990600"/>
            </a:xfrm>
            <a:prstGeom prst="line">
              <a:avLst/>
            </a:prstGeom>
            <a:noFill/>
            <a:ln w="38100">
              <a:solidFill>
                <a:srgbClr val="E8AB00"/>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30730" name="Line 13"/>
            <p:cNvSpPr>
              <a:spLocks noChangeShapeType="1"/>
            </p:cNvSpPr>
            <p:nvPr/>
          </p:nvSpPr>
          <p:spPr bwMode="auto">
            <a:xfrm>
              <a:off x="681038" y="2200275"/>
              <a:ext cx="30480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30731" name="Text Box 18"/>
            <p:cNvSpPr txBox="1">
              <a:spLocks noChangeArrowheads="1"/>
            </p:cNvSpPr>
            <p:nvPr/>
          </p:nvSpPr>
          <p:spPr bwMode="auto">
            <a:xfrm>
              <a:off x="1295400" y="2057400"/>
              <a:ext cx="45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2400">
                  <a:solidFill>
                    <a:srgbClr val="FFFFFF"/>
                  </a:solidFill>
                  <a:latin typeface="Times New Roman" panose="02020603050405020304" pitchFamily="18" charset="0"/>
                  <a:sym typeface="Symbol" panose="05050102010706020507" pitchFamily="18" charset="2"/>
                </a:rPr>
                <a:t></a:t>
              </a:r>
              <a:r>
                <a:rPr lang="en-US" altLang="en-US" sz="2400" baseline="-25000">
                  <a:solidFill>
                    <a:srgbClr val="FFFFFF"/>
                  </a:solidFill>
                  <a:latin typeface="Times New Roman" panose="02020603050405020304" pitchFamily="18" charset="0"/>
                  <a:sym typeface="Symbol" panose="05050102010706020507" pitchFamily="18" charset="2"/>
                </a:rPr>
                <a:t>x</a:t>
              </a:r>
              <a:endParaRPr lang="en-US" altLang="en-US" sz="2400" baseline="-25000">
                <a:solidFill>
                  <a:srgbClr val="FFFFFF"/>
                </a:solidFill>
                <a:latin typeface="Times New Roman" panose="02020603050405020304" pitchFamily="18" charset="0"/>
              </a:endParaRPr>
            </a:p>
          </p:txBody>
        </p:sp>
        <p:sp>
          <p:nvSpPr>
            <p:cNvPr id="30732" name="Text Box 19"/>
            <p:cNvSpPr txBox="1">
              <a:spLocks noChangeArrowheads="1"/>
            </p:cNvSpPr>
            <p:nvPr/>
          </p:nvSpPr>
          <p:spPr bwMode="auto">
            <a:xfrm>
              <a:off x="1905000" y="1219200"/>
              <a:ext cx="45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2400" b="1">
                  <a:solidFill>
                    <a:srgbClr val="FFFFFF"/>
                  </a:solidFill>
                  <a:latin typeface="Times New Roman" panose="02020603050405020304" pitchFamily="18" charset="0"/>
                </a:rPr>
                <a:t>F</a:t>
              </a:r>
            </a:p>
          </p:txBody>
        </p:sp>
        <p:sp>
          <p:nvSpPr>
            <p:cNvPr id="30733" name="Arc 21"/>
            <p:cNvSpPr>
              <a:spLocks/>
            </p:cNvSpPr>
            <p:nvPr/>
          </p:nvSpPr>
          <p:spPr bwMode="auto">
            <a:xfrm rot="1140359">
              <a:off x="993775" y="2089428"/>
              <a:ext cx="228600" cy="369332"/>
            </a:xfrm>
            <a:custGeom>
              <a:avLst/>
              <a:gdLst>
                <a:gd name="T0" fmla="*/ 2147483646 w 21600"/>
                <a:gd name="T1" fmla="*/ 0 h 25650"/>
                <a:gd name="T2" fmla="*/ 2147483646 w 21600"/>
                <a:gd name="T3" fmla="*/ 2147483646 h 25650"/>
                <a:gd name="T4" fmla="*/ 0 w 21600"/>
                <a:gd name="T5" fmla="*/ 2147483646 h 25650"/>
                <a:gd name="T6" fmla="*/ 0 60000 65536"/>
                <a:gd name="T7" fmla="*/ 0 60000 65536"/>
                <a:gd name="T8" fmla="*/ 0 60000 65536"/>
                <a:gd name="T9" fmla="*/ 0 w 21600"/>
                <a:gd name="T10" fmla="*/ 0 h 25650"/>
                <a:gd name="T11" fmla="*/ 21600 w 21600"/>
                <a:gd name="T12" fmla="*/ 25650 h 25650"/>
              </a:gdLst>
              <a:ahLst/>
              <a:cxnLst>
                <a:cxn ang="T6">
                  <a:pos x="T0" y="T1"/>
                </a:cxn>
                <a:cxn ang="T7">
                  <a:pos x="T2" y="T3"/>
                </a:cxn>
                <a:cxn ang="T8">
                  <a:pos x="T4" y="T5"/>
                </a:cxn>
              </a:cxnLst>
              <a:rect l="T9" t="T10" r="T11" b="T12"/>
              <a:pathLst>
                <a:path w="21600" h="25650" fill="none" extrusionOk="0">
                  <a:moveTo>
                    <a:pt x="3594" y="0"/>
                  </a:moveTo>
                  <a:cubicBezTo>
                    <a:pt x="13990" y="1754"/>
                    <a:pt x="21600" y="10756"/>
                    <a:pt x="21600" y="21299"/>
                  </a:cubicBezTo>
                  <a:cubicBezTo>
                    <a:pt x="21600" y="22760"/>
                    <a:pt x="21451" y="24218"/>
                    <a:pt x="21157" y="25650"/>
                  </a:cubicBezTo>
                </a:path>
                <a:path w="21600" h="25650" stroke="0" extrusionOk="0">
                  <a:moveTo>
                    <a:pt x="3594" y="0"/>
                  </a:moveTo>
                  <a:cubicBezTo>
                    <a:pt x="13990" y="1754"/>
                    <a:pt x="21600" y="10756"/>
                    <a:pt x="21600" y="21299"/>
                  </a:cubicBezTo>
                  <a:cubicBezTo>
                    <a:pt x="21600" y="22760"/>
                    <a:pt x="21451" y="24218"/>
                    <a:pt x="21157" y="25650"/>
                  </a:cubicBezTo>
                  <a:lnTo>
                    <a:pt x="0" y="21299"/>
                  </a:lnTo>
                  <a:lnTo>
                    <a:pt x="3594" y="0"/>
                  </a:lnTo>
                  <a:close/>
                </a:path>
              </a:pathLst>
            </a:custGeom>
            <a:noFill/>
            <a:ln w="9525">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IN"/>
            </a:p>
          </p:txBody>
        </p:sp>
        <p:sp>
          <p:nvSpPr>
            <p:cNvPr id="30734" name="Line 22"/>
            <p:cNvSpPr>
              <a:spLocks noChangeShapeType="1"/>
            </p:cNvSpPr>
            <p:nvPr/>
          </p:nvSpPr>
          <p:spPr bwMode="auto">
            <a:xfrm>
              <a:off x="3581400" y="2438400"/>
              <a:ext cx="1600200" cy="0"/>
            </a:xfrm>
            <a:prstGeom prst="line">
              <a:avLst/>
            </a:prstGeom>
            <a:noFill/>
            <a:ln w="9525">
              <a:solidFill>
                <a:srgbClr val="FFFFFF"/>
              </a:solidFill>
              <a:prstDash val="dash"/>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30735" name="Line 23"/>
            <p:cNvSpPr>
              <a:spLocks noChangeShapeType="1"/>
            </p:cNvSpPr>
            <p:nvPr/>
          </p:nvSpPr>
          <p:spPr bwMode="auto">
            <a:xfrm flipV="1">
              <a:off x="3581400" y="1371600"/>
              <a:ext cx="1600200" cy="1066800"/>
            </a:xfrm>
            <a:prstGeom prst="line">
              <a:avLst/>
            </a:prstGeom>
            <a:noFill/>
            <a:ln w="28575">
              <a:solidFill>
                <a:srgbClr val="E8AB00"/>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30736" name="Line 24"/>
            <p:cNvSpPr>
              <a:spLocks noChangeShapeType="1"/>
            </p:cNvSpPr>
            <p:nvPr/>
          </p:nvSpPr>
          <p:spPr bwMode="auto">
            <a:xfrm flipV="1">
              <a:off x="5181600" y="1371600"/>
              <a:ext cx="0" cy="1066800"/>
            </a:xfrm>
            <a:prstGeom prst="line">
              <a:avLst/>
            </a:prstGeom>
            <a:noFill/>
            <a:ln w="9525">
              <a:solidFill>
                <a:srgbClr val="FFFFFF"/>
              </a:solidFill>
              <a:prstDash val="dash"/>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30737" name="Arc 25"/>
            <p:cNvSpPr>
              <a:spLocks/>
            </p:cNvSpPr>
            <p:nvPr/>
          </p:nvSpPr>
          <p:spPr bwMode="auto">
            <a:xfrm rot="1046831">
              <a:off x="4051300" y="2084666"/>
              <a:ext cx="228600" cy="369332"/>
            </a:xfrm>
            <a:custGeom>
              <a:avLst/>
              <a:gdLst>
                <a:gd name="T0" fmla="*/ 0 w 21600"/>
                <a:gd name="T1" fmla="*/ 0 h 24744"/>
                <a:gd name="T2" fmla="*/ 2147483646 w 21600"/>
                <a:gd name="T3" fmla="*/ 2147483646 h 24744"/>
                <a:gd name="T4" fmla="*/ 0 w 21600"/>
                <a:gd name="T5" fmla="*/ 2147483646 h 24744"/>
                <a:gd name="T6" fmla="*/ 0 60000 65536"/>
                <a:gd name="T7" fmla="*/ 0 60000 65536"/>
                <a:gd name="T8" fmla="*/ 0 60000 65536"/>
                <a:gd name="T9" fmla="*/ 0 w 21600"/>
                <a:gd name="T10" fmla="*/ 0 h 24744"/>
                <a:gd name="T11" fmla="*/ 21600 w 21600"/>
                <a:gd name="T12" fmla="*/ 24744 h 24744"/>
              </a:gdLst>
              <a:ahLst/>
              <a:cxnLst>
                <a:cxn ang="T6">
                  <a:pos x="T0" y="T1"/>
                </a:cxn>
                <a:cxn ang="T7">
                  <a:pos x="T2" y="T3"/>
                </a:cxn>
                <a:cxn ang="T8">
                  <a:pos x="T4" y="T5"/>
                </a:cxn>
              </a:cxnLst>
              <a:rect l="T9" t="T10" r="T11" b="T12"/>
              <a:pathLst>
                <a:path w="21600" h="24744" fill="none" extrusionOk="0">
                  <a:moveTo>
                    <a:pt x="-1" y="0"/>
                  </a:moveTo>
                  <a:cubicBezTo>
                    <a:pt x="11929" y="0"/>
                    <a:pt x="21600" y="9670"/>
                    <a:pt x="21600" y="21600"/>
                  </a:cubicBezTo>
                  <a:cubicBezTo>
                    <a:pt x="21600" y="22652"/>
                    <a:pt x="21523" y="23702"/>
                    <a:pt x="21369" y="24743"/>
                  </a:cubicBezTo>
                </a:path>
                <a:path w="21600" h="24744" stroke="0" extrusionOk="0">
                  <a:moveTo>
                    <a:pt x="-1" y="0"/>
                  </a:moveTo>
                  <a:cubicBezTo>
                    <a:pt x="11929" y="0"/>
                    <a:pt x="21600" y="9670"/>
                    <a:pt x="21600" y="21600"/>
                  </a:cubicBezTo>
                  <a:cubicBezTo>
                    <a:pt x="21600" y="22652"/>
                    <a:pt x="21523" y="23702"/>
                    <a:pt x="21369" y="24743"/>
                  </a:cubicBezTo>
                  <a:lnTo>
                    <a:pt x="0" y="21600"/>
                  </a:lnTo>
                  <a:lnTo>
                    <a:pt x="-1" y="0"/>
                  </a:lnTo>
                  <a:close/>
                </a:path>
              </a:pathLst>
            </a:custGeom>
            <a:noFill/>
            <a:ln w="9525">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IN"/>
            </a:p>
          </p:txBody>
        </p:sp>
        <p:sp>
          <p:nvSpPr>
            <p:cNvPr id="30738" name="Text Box 26"/>
            <p:cNvSpPr txBox="1">
              <a:spLocks noChangeArrowheads="1"/>
            </p:cNvSpPr>
            <p:nvPr/>
          </p:nvSpPr>
          <p:spPr bwMode="auto">
            <a:xfrm>
              <a:off x="4343400" y="2057400"/>
              <a:ext cx="45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2400" b="1">
                  <a:solidFill>
                    <a:srgbClr val="FFFFFF"/>
                  </a:solidFill>
                  <a:latin typeface="Arial" panose="020B0604020202020204" pitchFamily="34" charset="0"/>
                  <a:sym typeface="Symbol" panose="05050102010706020507" pitchFamily="18" charset="2"/>
                </a:rPr>
                <a:t></a:t>
              </a:r>
              <a:r>
                <a:rPr lang="en-US" altLang="en-US" sz="2400" b="1" baseline="-25000">
                  <a:solidFill>
                    <a:srgbClr val="FFFFFF"/>
                  </a:solidFill>
                  <a:latin typeface="Arial" panose="020B0604020202020204" pitchFamily="34" charset="0"/>
                  <a:sym typeface="Symbol" panose="05050102010706020507" pitchFamily="18" charset="2"/>
                </a:rPr>
                <a:t>x</a:t>
              </a:r>
              <a:endParaRPr lang="en-US" altLang="en-US" sz="2400" b="1" baseline="-25000">
                <a:solidFill>
                  <a:srgbClr val="FFFFFF"/>
                </a:solidFill>
                <a:latin typeface="Arial" panose="020B0604020202020204" pitchFamily="34" charset="0"/>
              </a:endParaRPr>
            </a:p>
          </p:txBody>
        </p:sp>
        <p:sp>
          <p:nvSpPr>
            <p:cNvPr id="30739" name="Line 27"/>
            <p:cNvSpPr>
              <a:spLocks noChangeShapeType="1"/>
            </p:cNvSpPr>
            <p:nvPr/>
          </p:nvSpPr>
          <p:spPr bwMode="auto">
            <a:xfrm flipH="1">
              <a:off x="4953000" y="2133600"/>
              <a:ext cx="22860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30740" name="Line 28"/>
            <p:cNvSpPr>
              <a:spLocks noChangeShapeType="1"/>
            </p:cNvSpPr>
            <p:nvPr/>
          </p:nvSpPr>
          <p:spPr bwMode="auto">
            <a:xfrm>
              <a:off x="4953000" y="2133600"/>
              <a:ext cx="0" cy="30480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30741" name="Text Box 29"/>
            <p:cNvSpPr txBox="1">
              <a:spLocks noChangeArrowheads="1"/>
            </p:cNvSpPr>
            <p:nvPr/>
          </p:nvSpPr>
          <p:spPr bwMode="auto">
            <a:xfrm>
              <a:off x="4191000" y="1524000"/>
              <a:ext cx="45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2400" b="1">
                  <a:solidFill>
                    <a:srgbClr val="FFFFFF"/>
                  </a:solidFill>
                  <a:latin typeface="Times New Roman" panose="02020603050405020304" pitchFamily="18" charset="0"/>
                </a:rPr>
                <a:t>F</a:t>
              </a:r>
            </a:p>
          </p:txBody>
        </p:sp>
        <p:sp>
          <p:nvSpPr>
            <p:cNvPr id="30742" name="Text Box 31"/>
            <p:cNvSpPr txBox="1">
              <a:spLocks noChangeArrowheads="1"/>
            </p:cNvSpPr>
            <p:nvPr/>
          </p:nvSpPr>
          <p:spPr bwMode="auto">
            <a:xfrm>
              <a:off x="4267200" y="2514600"/>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2400" b="1">
                  <a:solidFill>
                    <a:srgbClr val="FFFFFF"/>
                  </a:solidFill>
                  <a:latin typeface="Times New Roman" panose="02020603050405020304" pitchFamily="18" charset="0"/>
                </a:rPr>
                <a:t>F</a:t>
              </a:r>
              <a:r>
                <a:rPr lang="en-US" altLang="en-US" sz="2400" b="1" baseline="-25000">
                  <a:solidFill>
                    <a:srgbClr val="FFFFFF"/>
                  </a:solidFill>
                  <a:latin typeface="Times New Roman" panose="02020603050405020304" pitchFamily="18" charset="0"/>
                </a:rPr>
                <a:t>x</a:t>
              </a:r>
            </a:p>
          </p:txBody>
        </p:sp>
        <p:sp>
          <p:nvSpPr>
            <p:cNvPr id="30743" name="Line 45"/>
            <p:cNvSpPr>
              <a:spLocks noChangeShapeType="1"/>
            </p:cNvSpPr>
            <p:nvPr/>
          </p:nvSpPr>
          <p:spPr bwMode="auto">
            <a:xfrm>
              <a:off x="962025" y="2190750"/>
              <a:ext cx="0" cy="26670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30744" name="Text Box 45"/>
            <p:cNvSpPr txBox="1">
              <a:spLocks noChangeArrowheads="1"/>
            </p:cNvSpPr>
            <p:nvPr/>
          </p:nvSpPr>
          <p:spPr bwMode="auto">
            <a:xfrm>
              <a:off x="5867400" y="1828800"/>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400">
                  <a:solidFill>
                    <a:srgbClr val="FFFFFF"/>
                  </a:solidFill>
                  <a:latin typeface="Times New Roman" panose="02020603050405020304" pitchFamily="18" charset="0"/>
                </a:rPr>
                <a:t>=</a:t>
              </a:r>
            </a:p>
          </p:txBody>
        </p:sp>
        <p:sp>
          <p:nvSpPr>
            <p:cNvPr id="30745" name="Text Box 30"/>
            <p:cNvSpPr txBox="1">
              <a:spLocks noChangeArrowheads="1"/>
            </p:cNvSpPr>
            <p:nvPr/>
          </p:nvSpPr>
          <p:spPr bwMode="auto">
            <a:xfrm>
              <a:off x="8229600" y="1777934"/>
              <a:ext cx="45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2400" b="1">
                  <a:solidFill>
                    <a:srgbClr val="FFFFFF"/>
                  </a:solidFill>
                  <a:latin typeface="Times New Roman" panose="02020603050405020304" pitchFamily="18" charset="0"/>
                </a:rPr>
                <a:t>F</a:t>
              </a:r>
              <a:r>
                <a:rPr lang="en-US" altLang="en-US" sz="2400" b="1" baseline="-25000">
                  <a:solidFill>
                    <a:srgbClr val="FFFFFF"/>
                  </a:solidFill>
                  <a:latin typeface="Times New Roman" panose="02020603050405020304" pitchFamily="18" charset="0"/>
                </a:rPr>
                <a:t>y</a:t>
              </a:r>
            </a:p>
          </p:txBody>
        </p:sp>
        <p:sp>
          <p:nvSpPr>
            <p:cNvPr id="30746" name="Line 22"/>
            <p:cNvSpPr>
              <a:spLocks noChangeShapeType="1"/>
            </p:cNvSpPr>
            <p:nvPr/>
          </p:nvSpPr>
          <p:spPr bwMode="auto">
            <a:xfrm>
              <a:off x="6477000" y="2464532"/>
              <a:ext cx="1600200" cy="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30747" name="Line 23"/>
            <p:cNvSpPr>
              <a:spLocks noChangeShapeType="1"/>
            </p:cNvSpPr>
            <p:nvPr/>
          </p:nvSpPr>
          <p:spPr bwMode="auto">
            <a:xfrm flipV="1">
              <a:off x="6477000" y="1396935"/>
              <a:ext cx="1600200" cy="1066800"/>
            </a:xfrm>
            <a:prstGeom prst="line">
              <a:avLst/>
            </a:prstGeom>
            <a:noFill/>
            <a:ln w="28575">
              <a:solidFill>
                <a:srgbClr val="E8AB00"/>
              </a:solidFill>
              <a:prstDash val="dash"/>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30748" name="Line 24"/>
            <p:cNvSpPr>
              <a:spLocks noChangeShapeType="1"/>
            </p:cNvSpPr>
            <p:nvPr/>
          </p:nvSpPr>
          <p:spPr bwMode="auto">
            <a:xfrm flipV="1">
              <a:off x="8077200" y="1396935"/>
              <a:ext cx="0" cy="106680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30749" name="Arc 25"/>
            <p:cNvSpPr>
              <a:spLocks/>
            </p:cNvSpPr>
            <p:nvPr/>
          </p:nvSpPr>
          <p:spPr bwMode="auto">
            <a:xfrm rot="1046831">
              <a:off x="6996857" y="2105719"/>
              <a:ext cx="228600" cy="374650"/>
            </a:xfrm>
            <a:custGeom>
              <a:avLst/>
              <a:gdLst>
                <a:gd name="T0" fmla="*/ 0 w 21600"/>
                <a:gd name="T1" fmla="*/ 0 h 24744"/>
                <a:gd name="T2" fmla="*/ 2147483646 w 21600"/>
                <a:gd name="T3" fmla="*/ 2147483646 h 24744"/>
                <a:gd name="T4" fmla="*/ 0 w 21600"/>
                <a:gd name="T5" fmla="*/ 2147483646 h 24744"/>
                <a:gd name="T6" fmla="*/ 0 60000 65536"/>
                <a:gd name="T7" fmla="*/ 0 60000 65536"/>
                <a:gd name="T8" fmla="*/ 0 60000 65536"/>
                <a:gd name="T9" fmla="*/ 0 w 21600"/>
                <a:gd name="T10" fmla="*/ 0 h 24744"/>
                <a:gd name="T11" fmla="*/ 21600 w 21600"/>
                <a:gd name="T12" fmla="*/ 24744 h 24744"/>
              </a:gdLst>
              <a:ahLst/>
              <a:cxnLst>
                <a:cxn ang="T6">
                  <a:pos x="T0" y="T1"/>
                </a:cxn>
                <a:cxn ang="T7">
                  <a:pos x="T2" y="T3"/>
                </a:cxn>
                <a:cxn ang="T8">
                  <a:pos x="T4" y="T5"/>
                </a:cxn>
              </a:cxnLst>
              <a:rect l="T9" t="T10" r="T11" b="T12"/>
              <a:pathLst>
                <a:path w="21600" h="24744" fill="none" extrusionOk="0">
                  <a:moveTo>
                    <a:pt x="-1" y="0"/>
                  </a:moveTo>
                  <a:cubicBezTo>
                    <a:pt x="11929" y="0"/>
                    <a:pt x="21600" y="9670"/>
                    <a:pt x="21600" y="21600"/>
                  </a:cubicBezTo>
                  <a:cubicBezTo>
                    <a:pt x="21600" y="22652"/>
                    <a:pt x="21523" y="23702"/>
                    <a:pt x="21369" y="24743"/>
                  </a:cubicBezTo>
                </a:path>
                <a:path w="21600" h="24744" stroke="0" extrusionOk="0">
                  <a:moveTo>
                    <a:pt x="-1" y="0"/>
                  </a:moveTo>
                  <a:cubicBezTo>
                    <a:pt x="11929" y="0"/>
                    <a:pt x="21600" y="9670"/>
                    <a:pt x="21600" y="21600"/>
                  </a:cubicBezTo>
                  <a:cubicBezTo>
                    <a:pt x="21600" y="22652"/>
                    <a:pt x="21523" y="23702"/>
                    <a:pt x="21369" y="24743"/>
                  </a:cubicBezTo>
                  <a:lnTo>
                    <a:pt x="0" y="21600"/>
                  </a:lnTo>
                  <a:lnTo>
                    <a:pt x="-1" y="0"/>
                  </a:lnTo>
                  <a:close/>
                </a:path>
              </a:pathLst>
            </a:custGeom>
            <a:noFill/>
            <a:ln w="9525">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IN"/>
            </a:p>
          </p:txBody>
        </p:sp>
        <p:sp>
          <p:nvSpPr>
            <p:cNvPr id="30750" name="Text Box 26"/>
            <p:cNvSpPr txBox="1">
              <a:spLocks noChangeArrowheads="1"/>
            </p:cNvSpPr>
            <p:nvPr/>
          </p:nvSpPr>
          <p:spPr bwMode="auto">
            <a:xfrm>
              <a:off x="7239000" y="2082734"/>
              <a:ext cx="45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2400" b="1">
                  <a:solidFill>
                    <a:srgbClr val="FFFFFF"/>
                  </a:solidFill>
                  <a:latin typeface="Arial" panose="020B0604020202020204" pitchFamily="34" charset="0"/>
                  <a:sym typeface="Symbol" panose="05050102010706020507" pitchFamily="18" charset="2"/>
                </a:rPr>
                <a:t></a:t>
              </a:r>
              <a:r>
                <a:rPr lang="en-US" altLang="en-US" sz="2400" b="1" baseline="-25000">
                  <a:solidFill>
                    <a:srgbClr val="FFFFFF"/>
                  </a:solidFill>
                  <a:latin typeface="Arial" panose="020B0604020202020204" pitchFamily="34" charset="0"/>
                  <a:sym typeface="Symbol" panose="05050102010706020507" pitchFamily="18" charset="2"/>
                </a:rPr>
                <a:t>x</a:t>
              </a:r>
              <a:endParaRPr lang="en-US" altLang="en-US" sz="2400" b="1" baseline="-25000">
                <a:solidFill>
                  <a:srgbClr val="FFFFFF"/>
                </a:solidFill>
                <a:latin typeface="Arial" panose="020B0604020202020204" pitchFamily="34" charset="0"/>
              </a:endParaRPr>
            </a:p>
          </p:txBody>
        </p:sp>
        <p:sp>
          <p:nvSpPr>
            <p:cNvPr id="30751" name="Line 27"/>
            <p:cNvSpPr>
              <a:spLocks noChangeShapeType="1"/>
            </p:cNvSpPr>
            <p:nvPr/>
          </p:nvSpPr>
          <p:spPr bwMode="auto">
            <a:xfrm flipH="1">
              <a:off x="7848600" y="2146866"/>
              <a:ext cx="22860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30752" name="Line 28"/>
            <p:cNvSpPr>
              <a:spLocks noChangeShapeType="1"/>
            </p:cNvSpPr>
            <p:nvPr/>
          </p:nvSpPr>
          <p:spPr bwMode="auto">
            <a:xfrm>
              <a:off x="7848600" y="2146866"/>
              <a:ext cx="0" cy="30480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30753" name="Text Box 29"/>
            <p:cNvSpPr txBox="1">
              <a:spLocks noChangeArrowheads="1"/>
            </p:cNvSpPr>
            <p:nvPr/>
          </p:nvSpPr>
          <p:spPr bwMode="auto">
            <a:xfrm>
              <a:off x="7086600" y="1549334"/>
              <a:ext cx="45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2400" b="1">
                  <a:solidFill>
                    <a:srgbClr val="FFFFFF"/>
                  </a:solidFill>
                  <a:latin typeface="Times New Roman" panose="02020603050405020304" pitchFamily="18" charset="0"/>
                </a:rPr>
                <a:t>F</a:t>
              </a:r>
            </a:p>
          </p:txBody>
        </p:sp>
        <p:sp>
          <p:nvSpPr>
            <p:cNvPr id="30754" name="Text Box 31"/>
            <p:cNvSpPr txBox="1">
              <a:spLocks noChangeArrowheads="1"/>
            </p:cNvSpPr>
            <p:nvPr/>
          </p:nvSpPr>
          <p:spPr bwMode="auto">
            <a:xfrm>
              <a:off x="7162800" y="2539933"/>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2400" b="1">
                  <a:solidFill>
                    <a:srgbClr val="FFFFFF"/>
                  </a:solidFill>
                  <a:latin typeface="Times New Roman" panose="02020603050405020304" pitchFamily="18" charset="0"/>
                </a:rPr>
                <a:t>F</a:t>
              </a:r>
              <a:r>
                <a:rPr lang="en-US" altLang="en-US" sz="2400" b="1" baseline="-25000">
                  <a:solidFill>
                    <a:srgbClr val="FFFFFF"/>
                  </a:solidFill>
                  <a:latin typeface="Times New Roman" panose="02020603050405020304" pitchFamily="18" charset="0"/>
                </a:rPr>
                <a:t>x</a:t>
              </a:r>
            </a:p>
          </p:txBody>
        </p:sp>
      </p:grpSp>
      <p:pic>
        <p:nvPicPr>
          <p:cNvPr id="30723" name="Picture 3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Text Box 6"/>
          <p:cNvSpPr txBox="1">
            <a:spLocks noChangeArrowheads="1"/>
          </p:cNvSpPr>
          <p:nvPr/>
        </p:nvSpPr>
        <p:spPr bwMode="auto">
          <a:xfrm>
            <a:off x="2043113" y="295275"/>
            <a:ext cx="77644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4000" b="1">
                <a:solidFill>
                  <a:srgbClr val="E8AB00"/>
                </a:solidFill>
                <a:latin typeface="Times New Roman" panose="02020603050405020304" pitchFamily="18" charset="0"/>
                <a:cs typeface="Times New Roman" panose="02020603050405020304" pitchFamily="18" charset="0"/>
              </a:rPr>
              <a:t>Rectangular Components of a force</a:t>
            </a:r>
          </a:p>
        </p:txBody>
      </p:sp>
      <p:sp>
        <p:nvSpPr>
          <p:cNvPr id="3" name="Rectangle 2"/>
          <p:cNvSpPr/>
          <p:nvPr/>
        </p:nvSpPr>
        <p:spPr>
          <a:xfrm>
            <a:off x="533400" y="3722688"/>
            <a:ext cx="11430000" cy="2678112"/>
          </a:xfrm>
          <a:prstGeom prst="rect">
            <a:avLst/>
          </a:prstGeom>
        </p:spPr>
        <p:txBody>
          <a:bodyPr>
            <a:spAutoFit/>
          </a:bodyPr>
          <a:lstStyle/>
          <a:p>
            <a:pPr marL="457200" indent="-457200" algn="just">
              <a:buFont typeface="Wingdings" panose="05000000000000000000" pitchFamily="2" charset="2"/>
              <a:buChar char="§"/>
              <a:defRPr/>
            </a:pPr>
            <a:r>
              <a:rPr lang="en-US" altLang="en-US" sz="2800" dirty="0">
                <a:cs typeface="Times New Roman" panose="02020603050405020304" pitchFamily="18" charset="0"/>
              </a:rPr>
              <a:t>The components that are mutually perpendicular are called ‘</a:t>
            </a:r>
            <a:r>
              <a:rPr lang="en-US" altLang="en-US" sz="2800" b="1" dirty="0">
                <a:cs typeface="Times New Roman" panose="02020603050405020304" pitchFamily="18" charset="0"/>
              </a:rPr>
              <a:t>Rectangular Components</a:t>
            </a:r>
            <a:r>
              <a:rPr lang="en-US" altLang="en-US" sz="2800" dirty="0">
                <a:cs typeface="Times New Roman" panose="02020603050405020304" pitchFamily="18" charset="0"/>
              </a:rPr>
              <a:t>’.</a:t>
            </a:r>
          </a:p>
          <a:p>
            <a:pPr algn="just">
              <a:defRPr/>
            </a:pPr>
            <a:endParaRPr lang="en-US" altLang="en-US" sz="2800" dirty="0">
              <a:cs typeface="Times New Roman" panose="02020603050405020304" pitchFamily="18" charset="0"/>
            </a:endParaRPr>
          </a:p>
          <a:p>
            <a:pPr marL="457200" indent="-457200" algn="just">
              <a:buFont typeface="Wingdings" panose="05000000000000000000" pitchFamily="2" charset="2"/>
              <a:buChar char="§"/>
              <a:defRPr/>
            </a:pPr>
            <a:r>
              <a:rPr lang="en-US" altLang="en-US" sz="2800" dirty="0">
                <a:cs typeface="Times New Roman" panose="02020603050405020304" pitchFamily="18" charset="0"/>
              </a:rPr>
              <a:t>Consider a force F making an angle </a:t>
            </a:r>
            <a:r>
              <a:rPr lang="el-GR" altLang="en-US" sz="2800" dirty="0">
                <a:cs typeface="Times New Roman" panose="02020603050405020304" pitchFamily="18" charset="0"/>
              </a:rPr>
              <a:t>θ</a:t>
            </a:r>
            <a:r>
              <a:rPr lang="en-US" altLang="en-US" sz="2800" baseline="-25000" dirty="0">
                <a:cs typeface="Times New Roman" panose="02020603050405020304" pitchFamily="18" charset="0"/>
              </a:rPr>
              <a:t>x</a:t>
            </a:r>
            <a:r>
              <a:rPr lang="en-US" altLang="en-US" sz="2800" dirty="0">
                <a:cs typeface="Times New Roman" panose="02020603050405020304" pitchFamily="18" charset="0"/>
              </a:rPr>
              <a:t> with x-axis.</a:t>
            </a:r>
          </a:p>
          <a:p>
            <a:pPr lvl="2" algn="just">
              <a:defRPr/>
            </a:pPr>
            <a:r>
              <a:rPr lang="en-US" altLang="en-US" sz="2800" dirty="0">
                <a:cs typeface="Times New Roman" panose="02020603050405020304" pitchFamily="18" charset="0"/>
              </a:rPr>
              <a:t>Resolved part of the force F along x-axis is given by </a:t>
            </a:r>
            <a:r>
              <a:rPr lang="en-US" altLang="en-US" sz="2800" dirty="0" err="1">
                <a:cs typeface="Times New Roman" panose="02020603050405020304" pitchFamily="18" charset="0"/>
              </a:rPr>
              <a:t>F</a:t>
            </a:r>
            <a:r>
              <a:rPr lang="en-US" altLang="en-US" sz="2800" baseline="-25000" dirty="0" err="1">
                <a:cs typeface="Times New Roman" panose="02020603050405020304" pitchFamily="18" charset="0"/>
              </a:rPr>
              <a:t>x</a:t>
            </a:r>
            <a:r>
              <a:rPr lang="en-US" altLang="en-US" sz="2800" dirty="0">
                <a:cs typeface="Times New Roman" panose="02020603050405020304" pitchFamily="18" charset="0"/>
              </a:rPr>
              <a:t> = F </a:t>
            </a:r>
            <a:r>
              <a:rPr lang="en-US" altLang="en-US" sz="2800" dirty="0" err="1">
                <a:cs typeface="Times New Roman" panose="02020603050405020304" pitchFamily="18" charset="0"/>
              </a:rPr>
              <a:t>cos</a:t>
            </a:r>
            <a:r>
              <a:rPr lang="en-US" altLang="en-US" sz="2800" dirty="0">
                <a:cs typeface="Times New Roman" panose="02020603050405020304" pitchFamily="18" charset="0"/>
              </a:rPr>
              <a:t> </a:t>
            </a:r>
            <a:r>
              <a:rPr lang="el-GR" altLang="en-US" sz="2800" dirty="0">
                <a:cs typeface="Times New Roman" panose="02020603050405020304" pitchFamily="18" charset="0"/>
              </a:rPr>
              <a:t>θ</a:t>
            </a:r>
            <a:r>
              <a:rPr lang="en-US" altLang="en-US" sz="2800" baseline="-25000" dirty="0">
                <a:cs typeface="Times New Roman" panose="02020603050405020304" pitchFamily="18" charset="0"/>
              </a:rPr>
              <a:t>x</a:t>
            </a:r>
            <a:endParaRPr lang="el-GR" altLang="en-US" sz="2800" baseline="-25000" dirty="0">
              <a:cs typeface="Times New Roman" panose="02020603050405020304" pitchFamily="18" charset="0"/>
            </a:endParaRPr>
          </a:p>
          <a:p>
            <a:pPr lvl="2" algn="just">
              <a:defRPr/>
            </a:pPr>
            <a:r>
              <a:rPr lang="en-US" altLang="en-US" sz="2800" dirty="0">
                <a:cs typeface="Times New Roman" panose="02020603050405020304" pitchFamily="18" charset="0"/>
              </a:rPr>
              <a:t>Resolved part of the force F along y-axis is given by </a:t>
            </a:r>
            <a:r>
              <a:rPr lang="en-US" altLang="en-US" sz="2800" dirty="0" err="1">
                <a:cs typeface="Times New Roman" panose="02020603050405020304" pitchFamily="18" charset="0"/>
              </a:rPr>
              <a:t>F</a:t>
            </a:r>
            <a:r>
              <a:rPr lang="en-US" altLang="en-US" sz="2800" baseline="-25000" dirty="0" err="1">
                <a:cs typeface="Times New Roman" panose="02020603050405020304" pitchFamily="18" charset="0"/>
              </a:rPr>
              <a:t>y</a:t>
            </a:r>
            <a:r>
              <a:rPr lang="en-US" altLang="en-US" sz="2800" dirty="0">
                <a:cs typeface="Times New Roman" panose="02020603050405020304" pitchFamily="18" charset="0"/>
              </a:rPr>
              <a:t> = F sin </a:t>
            </a:r>
            <a:r>
              <a:rPr lang="el-GR" altLang="en-US" sz="2800" dirty="0">
                <a:cs typeface="Times New Roman" panose="02020603050405020304" pitchFamily="18" charset="0"/>
              </a:rPr>
              <a:t>θ</a:t>
            </a:r>
            <a:r>
              <a:rPr lang="en-US" altLang="en-US" sz="2800" baseline="-25000" dirty="0">
                <a:cs typeface="Times New Roman" panose="02020603050405020304" pitchFamily="18" charset="0"/>
              </a:rPr>
              <a:t>x</a:t>
            </a:r>
            <a:endParaRPr lang="el-GR" altLang="en-US" sz="2800" baseline="-25000" dirty="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arn(inVertical)">
                                      <p:cBhvr>
                                        <p:cTn id="10" dur="500"/>
                                        <p:tgtEl>
                                          <p:spTgt spid="3">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arn(inVertical)">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22"/>
          <p:cNvGrpSpPr>
            <a:grpSpLocks/>
          </p:cNvGrpSpPr>
          <p:nvPr/>
        </p:nvGrpSpPr>
        <p:grpSpPr bwMode="auto">
          <a:xfrm>
            <a:off x="2590800" y="1524000"/>
            <a:ext cx="7342188" cy="4111625"/>
            <a:chOff x="1066800" y="1524000"/>
            <a:chExt cx="7342188" cy="4111625"/>
          </a:xfrm>
        </p:grpSpPr>
        <p:sp>
          <p:nvSpPr>
            <p:cNvPr id="32773" name="Line 9"/>
            <p:cNvSpPr>
              <a:spLocks noChangeShapeType="1"/>
            </p:cNvSpPr>
            <p:nvPr/>
          </p:nvSpPr>
          <p:spPr bwMode="auto">
            <a:xfrm>
              <a:off x="2804071" y="5145248"/>
              <a:ext cx="5072323" cy="0"/>
            </a:xfrm>
            <a:prstGeom prst="line">
              <a:avLst/>
            </a:prstGeom>
            <a:noFill/>
            <a:ln w="38100">
              <a:solidFill>
                <a:srgbClr val="FFFF00"/>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32774" name="Line 10"/>
            <p:cNvSpPr>
              <a:spLocks noChangeShapeType="1"/>
            </p:cNvSpPr>
            <p:nvPr/>
          </p:nvSpPr>
          <p:spPr bwMode="auto">
            <a:xfrm flipV="1">
              <a:off x="2804071" y="1886125"/>
              <a:ext cx="0" cy="3259123"/>
            </a:xfrm>
            <a:prstGeom prst="line">
              <a:avLst/>
            </a:prstGeom>
            <a:noFill/>
            <a:ln w="38100">
              <a:solidFill>
                <a:srgbClr val="FFFF00"/>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32775" name="Line 11"/>
            <p:cNvSpPr>
              <a:spLocks noChangeShapeType="1"/>
            </p:cNvSpPr>
            <p:nvPr/>
          </p:nvSpPr>
          <p:spPr bwMode="auto">
            <a:xfrm flipV="1">
              <a:off x="2804071" y="3017765"/>
              <a:ext cx="3436499" cy="2127483"/>
            </a:xfrm>
            <a:prstGeom prst="line">
              <a:avLst/>
            </a:prstGeom>
            <a:noFill/>
            <a:ln w="38100">
              <a:solidFill>
                <a:srgbClr val="FFFFFF"/>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32776" name="Text Box 16"/>
            <p:cNvSpPr txBox="1">
              <a:spLocks noChangeArrowheads="1"/>
            </p:cNvSpPr>
            <p:nvPr/>
          </p:nvSpPr>
          <p:spPr bwMode="auto">
            <a:xfrm>
              <a:off x="3006964" y="2610374"/>
              <a:ext cx="1217358" cy="309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2000" b="1">
                  <a:solidFill>
                    <a:srgbClr val="FFFFFF"/>
                  </a:solidFill>
                  <a:latin typeface="Times New Roman" panose="02020603050405020304" pitchFamily="18" charset="0"/>
                </a:rPr>
                <a:t>+ve</a:t>
              </a:r>
            </a:p>
          </p:txBody>
        </p:sp>
        <p:sp>
          <p:nvSpPr>
            <p:cNvPr id="32777" name="Line 19"/>
            <p:cNvSpPr>
              <a:spLocks noChangeShapeType="1"/>
            </p:cNvSpPr>
            <p:nvPr/>
          </p:nvSpPr>
          <p:spPr bwMode="auto">
            <a:xfrm flipH="1" flipV="1">
              <a:off x="1066800" y="2836702"/>
              <a:ext cx="1737271" cy="2308545"/>
            </a:xfrm>
            <a:prstGeom prst="line">
              <a:avLst/>
            </a:prstGeom>
            <a:noFill/>
            <a:ln w="38100">
              <a:solidFill>
                <a:srgbClr val="FFFFFF"/>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32778" name="Text Box 21"/>
            <p:cNvSpPr txBox="1">
              <a:spLocks noChangeArrowheads="1"/>
            </p:cNvSpPr>
            <p:nvPr/>
          </p:nvSpPr>
          <p:spPr bwMode="auto">
            <a:xfrm>
              <a:off x="4833000" y="5326310"/>
              <a:ext cx="1217358" cy="309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2000" b="1">
                  <a:solidFill>
                    <a:srgbClr val="FFFFFF"/>
                  </a:solidFill>
                  <a:latin typeface="Times New Roman" panose="02020603050405020304" pitchFamily="18" charset="0"/>
                </a:rPr>
                <a:t>+ve</a:t>
              </a:r>
            </a:p>
          </p:txBody>
        </p:sp>
        <p:sp>
          <p:nvSpPr>
            <p:cNvPr id="22542" name="Text Box 22">
              <a:extLst/>
            </p:cNvPr>
            <p:cNvSpPr txBox="1">
              <a:spLocks noChangeArrowheads="1"/>
            </p:cNvSpPr>
            <p:nvPr/>
          </p:nvSpPr>
          <p:spPr bwMode="auto">
            <a:xfrm>
              <a:off x="8002588" y="4953000"/>
              <a:ext cx="406400" cy="430213"/>
            </a:xfrm>
            <a:prstGeom prst="rect">
              <a:avLst/>
            </a:prstGeom>
            <a:noFill/>
            <a:ln w="9525">
              <a:noFill/>
              <a:miter lim="800000"/>
              <a:headEnd/>
              <a:tailEnd/>
            </a:ln>
          </p:spPr>
          <p:txBody>
            <a:bodyPr lIns="0" tIns="0" rIns="0" bIns="0">
              <a:spAutoFit/>
            </a:bodyPr>
            <a:lstStyle/>
            <a:p>
              <a:pPr eaLnBrk="1" hangingPunct="1">
                <a:spcBef>
                  <a:spcPct val="50000"/>
                </a:spcBef>
                <a:defRPr/>
              </a:pPr>
              <a:r>
                <a:rPr lang="en-US" sz="2800" b="1" dirty="0">
                  <a:solidFill>
                    <a:srgbClr val="FFFF00"/>
                  </a:solidFill>
                  <a:latin typeface="+mn-lt"/>
                </a:rPr>
                <a:t>x</a:t>
              </a:r>
            </a:p>
          </p:txBody>
        </p:sp>
        <p:sp>
          <p:nvSpPr>
            <p:cNvPr id="22543" name="Text Box 23">
              <a:extLst/>
            </p:cNvPr>
            <p:cNvSpPr txBox="1">
              <a:spLocks noChangeArrowheads="1"/>
            </p:cNvSpPr>
            <p:nvPr/>
          </p:nvSpPr>
          <p:spPr bwMode="auto">
            <a:xfrm>
              <a:off x="6324600" y="2817813"/>
              <a:ext cx="452438" cy="309562"/>
            </a:xfrm>
            <a:prstGeom prst="rect">
              <a:avLst/>
            </a:prstGeom>
            <a:noFill/>
            <a:ln w="9525">
              <a:noFill/>
              <a:miter lim="800000"/>
              <a:headEnd/>
              <a:tailEnd/>
            </a:ln>
          </p:spPr>
          <p:txBody>
            <a:bodyPr lIns="0" tIns="0" rIns="0" bIns="0">
              <a:spAutoFit/>
            </a:bodyPr>
            <a:lstStyle/>
            <a:p>
              <a:pPr eaLnBrk="1" hangingPunct="1">
                <a:spcBef>
                  <a:spcPct val="50000"/>
                </a:spcBef>
                <a:defRPr/>
              </a:pPr>
              <a:r>
                <a:rPr lang="en-US" sz="2000" b="1" dirty="0">
                  <a:latin typeface="+mn-lt"/>
                </a:rPr>
                <a:t>x</a:t>
              </a:r>
            </a:p>
          </p:txBody>
        </p:sp>
        <p:sp>
          <p:nvSpPr>
            <p:cNvPr id="22544" name="Text Box 24">
              <a:extLst/>
            </p:cNvPr>
            <p:cNvSpPr txBox="1">
              <a:spLocks noChangeArrowheads="1"/>
            </p:cNvSpPr>
            <p:nvPr/>
          </p:nvSpPr>
          <p:spPr bwMode="auto">
            <a:xfrm>
              <a:off x="2668588" y="1524000"/>
              <a:ext cx="371475" cy="430213"/>
            </a:xfrm>
            <a:prstGeom prst="rect">
              <a:avLst/>
            </a:prstGeom>
            <a:noFill/>
            <a:ln w="9525">
              <a:noFill/>
              <a:miter lim="800000"/>
              <a:headEnd/>
              <a:tailEnd/>
            </a:ln>
          </p:spPr>
          <p:txBody>
            <a:bodyPr lIns="0" tIns="0" rIns="0" bIns="0">
              <a:spAutoFit/>
            </a:bodyPr>
            <a:lstStyle/>
            <a:p>
              <a:pPr eaLnBrk="1" hangingPunct="1">
                <a:spcBef>
                  <a:spcPct val="50000"/>
                </a:spcBef>
                <a:defRPr/>
              </a:pPr>
              <a:r>
                <a:rPr lang="en-US" sz="2800" b="1" dirty="0">
                  <a:solidFill>
                    <a:srgbClr val="FFFF00"/>
                  </a:solidFill>
                  <a:latin typeface="+mn-lt"/>
                </a:rPr>
                <a:t>y</a:t>
              </a:r>
            </a:p>
          </p:txBody>
        </p:sp>
        <p:sp>
          <p:nvSpPr>
            <p:cNvPr id="22545" name="Text Box 25">
              <a:extLst/>
            </p:cNvPr>
            <p:cNvSpPr txBox="1">
              <a:spLocks noChangeArrowheads="1"/>
            </p:cNvSpPr>
            <p:nvPr/>
          </p:nvSpPr>
          <p:spPr bwMode="auto">
            <a:xfrm>
              <a:off x="1143000" y="2516188"/>
              <a:ext cx="419100" cy="309562"/>
            </a:xfrm>
            <a:prstGeom prst="rect">
              <a:avLst/>
            </a:prstGeom>
            <a:noFill/>
            <a:ln w="9525">
              <a:noFill/>
              <a:miter lim="800000"/>
              <a:headEnd/>
              <a:tailEnd/>
            </a:ln>
          </p:spPr>
          <p:txBody>
            <a:bodyPr lIns="0" tIns="0" rIns="0" bIns="0">
              <a:spAutoFit/>
            </a:bodyPr>
            <a:lstStyle/>
            <a:p>
              <a:pPr eaLnBrk="1" hangingPunct="1">
                <a:spcBef>
                  <a:spcPct val="50000"/>
                </a:spcBef>
                <a:defRPr/>
              </a:pPr>
              <a:r>
                <a:rPr lang="en-US" sz="2000" b="1" dirty="0">
                  <a:latin typeface="+mn-lt"/>
                </a:rPr>
                <a:t>y</a:t>
              </a:r>
            </a:p>
          </p:txBody>
        </p:sp>
        <p:sp>
          <p:nvSpPr>
            <p:cNvPr id="32783" name="Line 39"/>
            <p:cNvSpPr>
              <a:spLocks noChangeShapeType="1"/>
            </p:cNvSpPr>
            <p:nvPr/>
          </p:nvSpPr>
          <p:spPr bwMode="auto">
            <a:xfrm flipV="1">
              <a:off x="2436327" y="4239936"/>
              <a:ext cx="570636" cy="396074"/>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32784" name="Line 40"/>
            <p:cNvSpPr>
              <a:spLocks noChangeShapeType="1"/>
            </p:cNvSpPr>
            <p:nvPr/>
          </p:nvSpPr>
          <p:spPr bwMode="auto">
            <a:xfrm>
              <a:off x="3006964" y="4239936"/>
              <a:ext cx="393105" cy="520554"/>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cxnSp>
          <p:nvCxnSpPr>
            <p:cNvPr id="32785" name="Straight Connector 24"/>
            <p:cNvCxnSpPr>
              <a:cxnSpLocks noChangeShapeType="1"/>
            </p:cNvCxnSpPr>
            <p:nvPr/>
          </p:nvCxnSpPr>
          <p:spPr bwMode="auto">
            <a:xfrm>
              <a:off x="2819400" y="4495800"/>
              <a:ext cx="762000" cy="1588"/>
            </a:xfrm>
            <a:prstGeom prst="line">
              <a:avLst/>
            </a:prstGeom>
            <a:noFill/>
            <a:ln w="9525" algn="ctr">
              <a:solidFill>
                <a:srgbClr val="FFFF00"/>
              </a:solidFill>
              <a:round/>
              <a:headEnd/>
              <a:tailEnd/>
            </a:ln>
            <a:extLst>
              <a:ext uri="{909E8E84-426E-40DD-AFC4-6F175D3DCCD1}">
                <a14:hiddenFill xmlns:a14="http://schemas.microsoft.com/office/drawing/2010/main">
                  <a:noFill/>
                </a14:hiddenFill>
              </a:ext>
            </a:extLst>
          </p:spPr>
        </p:cxnSp>
        <p:cxnSp>
          <p:nvCxnSpPr>
            <p:cNvPr id="32786" name="Straight Connector 26"/>
            <p:cNvCxnSpPr>
              <a:cxnSpLocks noChangeShapeType="1"/>
            </p:cNvCxnSpPr>
            <p:nvPr/>
          </p:nvCxnSpPr>
          <p:spPr bwMode="auto">
            <a:xfrm rot="5400000">
              <a:off x="3238501" y="4838700"/>
              <a:ext cx="685800" cy="3175"/>
            </a:xfrm>
            <a:prstGeom prst="line">
              <a:avLst/>
            </a:prstGeom>
            <a:noFill/>
            <a:ln w="9525" algn="ctr">
              <a:solidFill>
                <a:srgbClr val="FFFF00"/>
              </a:solidFill>
              <a:round/>
              <a:headEnd/>
              <a:tailEnd/>
            </a:ln>
            <a:extLst>
              <a:ext uri="{909E8E84-426E-40DD-AFC4-6F175D3DCCD1}">
                <a14:hiddenFill xmlns:a14="http://schemas.microsoft.com/office/drawing/2010/main">
                  <a:noFill/>
                </a14:hiddenFill>
              </a:ext>
            </a:extLst>
          </p:spPr>
        </p:cxnSp>
      </p:grpSp>
      <p:pic>
        <p:nvPicPr>
          <p:cNvPr id="32771" name="Picture 1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Text Box 6"/>
          <p:cNvSpPr txBox="1">
            <a:spLocks noChangeArrowheads="1"/>
          </p:cNvSpPr>
          <p:nvPr/>
        </p:nvSpPr>
        <p:spPr bwMode="auto">
          <a:xfrm>
            <a:off x="4178300" y="295275"/>
            <a:ext cx="349408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4000" b="1">
                <a:solidFill>
                  <a:srgbClr val="E8AB00"/>
                </a:solidFill>
                <a:latin typeface="Times New Roman" panose="02020603050405020304" pitchFamily="18" charset="0"/>
                <a:cs typeface="Times New Roman" panose="02020603050405020304" pitchFamily="18" charset="0"/>
              </a:rPr>
              <a:t>Sign convention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Title 1"/>
          <p:cNvSpPr txBox="1">
            <a:spLocks/>
          </p:cNvSpPr>
          <p:nvPr/>
        </p:nvSpPr>
        <p:spPr bwMode="auto">
          <a:xfrm>
            <a:off x="2393950" y="25146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en-US" sz="4800" b="1">
                <a:solidFill>
                  <a:srgbClr val="E8AB00"/>
                </a:solidFill>
                <a:latin typeface="Times New Roman" panose="02020603050405020304" pitchFamily="18" charset="0"/>
                <a:cs typeface="Times New Roman" panose="02020603050405020304" pitchFamily="18" charset="0"/>
              </a:rPr>
              <a:t>LECTURE 2</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ubtitle 2"/>
          <p:cNvSpPr>
            <a:spLocks noGrp="1"/>
          </p:cNvSpPr>
          <p:nvPr>
            <p:ph type="subTitle" idx="1"/>
          </p:nvPr>
        </p:nvSpPr>
        <p:spPr>
          <a:xfrm>
            <a:off x="876300" y="1066800"/>
            <a:ext cx="9685338" cy="4495800"/>
          </a:xfrm>
        </p:spPr>
        <p:txBody>
          <a:bodyPr/>
          <a:lstStyle/>
          <a:p>
            <a:pPr algn="l" eaLnBrk="1" hangingPunct="1">
              <a:buFont typeface="Wingdings" panose="05000000000000000000" pitchFamily="2" charset="2"/>
              <a:buChar char="Ø"/>
            </a:pPr>
            <a:r>
              <a:rPr lang="en-US" altLang="en-US" sz="2800" smtClean="0">
                <a:solidFill>
                  <a:srgbClr val="FFFFFF"/>
                </a:solidFill>
                <a:latin typeface="Times New Roman" panose="02020603050405020304" pitchFamily="18" charset="0"/>
                <a:cs typeface="Times New Roman" panose="02020603050405020304" pitchFamily="18" charset="0"/>
              </a:rPr>
              <a:t> Resultant of Coplanar non-concurrent force systems</a:t>
            </a:r>
          </a:p>
          <a:p>
            <a:pPr algn="l" eaLnBrk="1" hangingPunct="1">
              <a:buFont typeface="Wingdings" panose="05000000000000000000" pitchFamily="2" charset="2"/>
              <a:buChar char="Ø"/>
            </a:pPr>
            <a:r>
              <a:rPr lang="en-US" altLang="en-US" sz="2800" smtClean="0">
                <a:solidFill>
                  <a:srgbClr val="FFFFFF"/>
                </a:solidFill>
                <a:latin typeface="Times New Roman" panose="02020603050405020304" pitchFamily="18" charset="0"/>
                <a:cs typeface="Times New Roman" panose="02020603050405020304" pitchFamily="18" charset="0"/>
              </a:rPr>
              <a:t> Moment of a force </a:t>
            </a:r>
          </a:p>
          <a:p>
            <a:pPr algn="l" eaLnBrk="1" hangingPunct="1">
              <a:buFont typeface="Wingdings" panose="05000000000000000000" pitchFamily="2" charset="2"/>
              <a:buChar char="Ø"/>
            </a:pPr>
            <a:r>
              <a:rPr lang="en-US" altLang="en-US" sz="2800" smtClean="0">
                <a:solidFill>
                  <a:srgbClr val="FFFFFF"/>
                </a:solidFill>
                <a:latin typeface="Times New Roman" panose="02020603050405020304" pitchFamily="18" charset="0"/>
                <a:cs typeface="Times New Roman" panose="02020603050405020304" pitchFamily="18" charset="0"/>
              </a:rPr>
              <a:t> Varignon’s theorem</a:t>
            </a:r>
          </a:p>
          <a:p>
            <a:pPr algn="l" eaLnBrk="1" hangingPunct="1">
              <a:buFont typeface="Wingdings" panose="05000000000000000000" pitchFamily="2" charset="2"/>
              <a:buChar char="Ø"/>
            </a:pPr>
            <a:r>
              <a:rPr lang="en-US" altLang="en-US" sz="2800" smtClean="0">
                <a:solidFill>
                  <a:srgbClr val="E6E6E6"/>
                </a:solidFill>
                <a:latin typeface="Times New Roman" panose="02020603050405020304" pitchFamily="18" charset="0"/>
                <a:cs typeface="Times New Roman" panose="02020603050405020304" pitchFamily="18" charset="0"/>
              </a:rPr>
              <a:t> Couple</a:t>
            </a:r>
          </a:p>
          <a:p>
            <a:pPr algn="l" eaLnBrk="1" hangingPunct="1">
              <a:buFont typeface="Wingdings" panose="05000000000000000000" pitchFamily="2" charset="2"/>
              <a:buChar char="Ø"/>
            </a:pPr>
            <a:r>
              <a:rPr lang="en-US" altLang="en-US" sz="2800" smtClean="0">
                <a:solidFill>
                  <a:srgbClr val="E6E6E6"/>
                </a:solidFill>
                <a:latin typeface="Times New Roman" panose="02020603050405020304" pitchFamily="18" charset="0"/>
                <a:cs typeface="Times New Roman" panose="02020603050405020304" pitchFamily="18" charset="0"/>
              </a:rPr>
              <a:t> Moment of a couple</a:t>
            </a:r>
          </a:p>
          <a:p>
            <a:pPr algn="l" eaLnBrk="1" hangingPunct="1">
              <a:buFont typeface="Wingdings" panose="05000000000000000000" pitchFamily="2" charset="2"/>
              <a:buChar char="Ø"/>
            </a:pPr>
            <a:r>
              <a:rPr lang="en-US" altLang="en-US" sz="2800" smtClean="0">
                <a:solidFill>
                  <a:srgbClr val="E6E6E6"/>
                </a:solidFill>
                <a:latin typeface="Times New Roman" panose="02020603050405020304" pitchFamily="18" charset="0"/>
                <a:cs typeface="Times New Roman" panose="02020603050405020304" pitchFamily="18" charset="0"/>
              </a:rPr>
              <a:t> Resolution of a force into a force and couple</a:t>
            </a:r>
          </a:p>
          <a:p>
            <a:pPr algn="l" eaLnBrk="1" hangingPunct="1">
              <a:buFont typeface="Wingdings" panose="05000000000000000000" pitchFamily="2" charset="2"/>
              <a:buChar char="Ø"/>
            </a:pPr>
            <a:r>
              <a:rPr lang="en-US" altLang="en-US" sz="2800" smtClean="0">
                <a:solidFill>
                  <a:srgbClr val="E6E6E6"/>
                </a:solidFill>
                <a:latin typeface="Times New Roman" panose="02020603050405020304" pitchFamily="18" charset="0"/>
                <a:cs typeface="Times New Roman" panose="02020603050405020304" pitchFamily="18" charset="0"/>
              </a:rPr>
              <a:t> Properties of a couple</a:t>
            </a:r>
            <a:endParaRPr lang="en-US" altLang="en-US" sz="2800" smtClean="0">
              <a:solidFill>
                <a:srgbClr val="FFFFFF"/>
              </a:solidFill>
              <a:latin typeface="Times New Roman" panose="02020603050405020304" pitchFamily="18" charset="0"/>
              <a:cs typeface="Times New Roman" panose="02020603050405020304" pitchFamily="18" charset="0"/>
            </a:endParaRPr>
          </a:p>
          <a:p>
            <a:pPr algn="l" eaLnBrk="1" hangingPunct="1">
              <a:buFont typeface="Wingdings" panose="05000000000000000000" pitchFamily="2" charset="2"/>
              <a:buChar char="Ø"/>
            </a:pPr>
            <a:endParaRPr lang="en-US" altLang="en-US" sz="2800" smtClean="0">
              <a:solidFill>
                <a:srgbClr val="FFFFFF"/>
              </a:solidFill>
              <a:latin typeface="Times New Roman" panose="02020603050405020304" pitchFamily="18" charset="0"/>
              <a:cs typeface="Times New Roman" panose="02020603050405020304" pitchFamily="18" charset="0"/>
            </a:endParaRPr>
          </a:p>
          <a:p>
            <a:pPr algn="l" eaLnBrk="1" hangingPunct="1">
              <a:buFont typeface="Wingdings" panose="05000000000000000000" pitchFamily="2" charset="2"/>
              <a:buChar char="Ø"/>
            </a:pPr>
            <a:endParaRPr lang="en-US" altLang="en-US" sz="2800" smtClean="0">
              <a:latin typeface="Times New Roman" panose="02020603050405020304" pitchFamily="18" charset="0"/>
              <a:cs typeface="Times New Roman" panose="02020603050405020304" pitchFamily="18" charset="0"/>
            </a:endParaRPr>
          </a:p>
        </p:txBody>
      </p:sp>
      <p:pic>
        <p:nvPicPr>
          <p:cNvPr id="3686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7891" name="Group 30"/>
          <p:cNvGrpSpPr>
            <a:grpSpLocks/>
          </p:cNvGrpSpPr>
          <p:nvPr/>
        </p:nvGrpSpPr>
        <p:grpSpPr bwMode="auto">
          <a:xfrm>
            <a:off x="2590800" y="1524000"/>
            <a:ext cx="7543800" cy="3048000"/>
            <a:chOff x="624" y="1920"/>
            <a:chExt cx="4752" cy="1920"/>
          </a:xfrm>
        </p:grpSpPr>
        <p:sp>
          <p:nvSpPr>
            <p:cNvPr id="37894" name="Freeform 29"/>
            <p:cNvSpPr>
              <a:spLocks/>
            </p:cNvSpPr>
            <p:nvPr/>
          </p:nvSpPr>
          <p:spPr bwMode="auto">
            <a:xfrm>
              <a:off x="3120" y="2304"/>
              <a:ext cx="1833" cy="1193"/>
            </a:xfrm>
            <a:custGeom>
              <a:avLst/>
              <a:gdLst>
                <a:gd name="T0" fmla="*/ 2147399620 w 1833"/>
                <a:gd name="T1" fmla="*/ 2147399313 h 1193"/>
                <a:gd name="T2" fmla="*/ 2147399620 w 1833"/>
                <a:gd name="T3" fmla="*/ 2147399313 h 1193"/>
                <a:gd name="T4" fmla="*/ 2147399620 w 1833"/>
                <a:gd name="T5" fmla="*/ 2147399313 h 1193"/>
                <a:gd name="T6" fmla="*/ 2147399620 w 1833"/>
                <a:gd name="T7" fmla="*/ 2147399313 h 1193"/>
                <a:gd name="T8" fmla="*/ 2147399620 w 1833"/>
                <a:gd name="T9" fmla="*/ 2147399313 h 1193"/>
                <a:gd name="T10" fmla="*/ 2147399620 w 1833"/>
                <a:gd name="T11" fmla="*/ 0 h 1193"/>
                <a:gd name="T12" fmla="*/ 2147399620 w 1833"/>
                <a:gd name="T13" fmla="*/ 2147399313 h 1193"/>
                <a:gd name="T14" fmla="*/ 2147399620 w 1833"/>
                <a:gd name="T15" fmla="*/ 2147399313 h 1193"/>
                <a:gd name="T16" fmla="*/ 2147399620 w 1833"/>
                <a:gd name="T17" fmla="*/ 2147399313 h 1193"/>
                <a:gd name="T18" fmla="*/ 2147399620 w 1833"/>
                <a:gd name="T19" fmla="*/ 2147399313 h 1193"/>
                <a:gd name="T20" fmla="*/ 2147399620 w 1833"/>
                <a:gd name="T21" fmla="*/ 2147399313 h 1193"/>
                <a:gd name="T22" fmla="*/ 2147399620 w 1833"/>
                <a:gd name="T23" fmla="*/ 2147399313 h 1193"/>
                <a:gd name="T24" fmla="*/ 2147399620 w 1833"/>
                <a:gd name="T25" fmla="*/ 2147399313 h 1193"/>
                <a:gd name="T26" fmla="*/ 2147399620 w 1833"/>
                <a:gd name="T27" fmla="*/ 2147399313 h 1193"/>
                <a:gd name="T28" fmla="*/ 2147399620 w 1833"/>
                <a:gd name="T29" fmla="*/ 2147399313 h 1193"/>
                <a:gd name="T30" fmla="*/ 2147399620 w 1833"/>
                <a:gd name="T31" fmla="*/ 2147399313 h 1193"/>
                <a:gd name="T32" fmla="*/ 2147399620 w 1833"/>
                <a:gd name="T33" fmla="*/ 2147399313 h 1193"/>
                <a:gd name="T34" fmla="*/ 2147399620 w 1833"/>
                <a:gd name="T35" fmla="*/ 2147399313 h 1193"/>
                <a:gd name="T36" fmla="*/ 2147399620 w 1833"/>
                <a:gd name="T37" fmla="*/ 2147399313 h 1193"/>
                <a:gd name="T38" fmla="*/ 2147399620 w 1833"/>
                <a:gd name="T39" fmla="*/ 2147399313 h 1193"/>
                <a:gd name="T40" fmla="*/ 2147399620 w 1833"/>
                <a:gd name="T41" fmla="*/ 2147399313 h 1193"/>
                <a:gd name="T42" fmla="*/ 2147399620 w 1833"/>
                <a:gd name="T43" fmla="*/ 2147399313 h 1193"/>
                <a:gd name="T44" fmla="*/ 2147399620 w 1833"/>
                <a:gd name="T45" fmla="*/ 2147399313 h 1193"/>
                <a:gd name="T46" fmla="*/ 2147399620 w 1833"/>
                <a:gd name="T47" fmla="*/ 2147399313 h 1193"/>
                <a:gd name="T48" fmla="*/ 2147399620 w 1833"/>
                <a:gd name="T49" fmla="*/ 2147399313 h 1193"/>
                <a:gd name="T50" fmla="*/ 2147399620 w 1833"/>
                <a:gd name="T51" fmla="*/ 2147399313 h 1193"/>
                <a:gd name="T52" fmla="*/ 2147399620 w 1833"/>
                <a:gd name="T53" fmla="*/ 2147399313 h 1193"/>
                <a:gd name="T54" fmla="*/ 2147399620 w 1833"/>
                <a:gd name="T55" fmla="*/ 2147399313 h 119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833"/>
                <a:gd name="T85" fmla="*/ 0 h 1193"/>
                <a:gd name="T86" fmla="*/ 1833 w 1833"/>
                <a:gd name="T87" fmla="*/ 1193 h 119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833" h="1193">
                  <a:moveTo>
                    <a:pt x="50" y="208"/>
                  </a:moveTo>
                  <a:cubicBezTo>
                    <a:pt x="154" y="155"/>
                    <a:pt x="261" y="120"/>
                    <a:pt x="371" y="85"/>
                  </a:cubicBezTo>
                  <a:cubicBezTo>
                    <a:pt x="599" y="120"/>
                    <a:pt x="491" y="112"/>
                    <a:pt x="853" y="85"/>
                  </a:cubicBezTo>
                  <a:cubicBezTo>
                    <a:pt x="881" y="83"/>
                    <a:pt x="885" y="67"/>
                    <a:pt x="909" y="57"/>
                  </a:cubicBezTo>
                  <a:cubicBezTo>
                    <a:pt x="955" y="38"/>
                    <a:pt x="1013" y="34"/>
                    <a:pt x="1060" y="28"/>
                  </a:cubicBezTo>
                  <a:cubicBezTo>
                    <a:pt x="1116" y="15"/>
                    <a:pt x="1173" y="11"/>
                    <a:pt x="1230" y="0"/>
                  </a:cubicBezTo>
                  <a:cubicBezTo>
                    <a:pt x="1325" y="3"/>
                    <a:pt x="1419" y="3"/>
                    <a:pt x="1514" y="9"/>
                  </a:cubicBezTo>
                  <a:cubicBezTo>
                    <a:pt x="1629" y="16"/>
                    <a:pt x="1646" y="138"/>
                    <a:pt x="1721" y="189"/>
                  </a:cubicBezTo>
                  <a:cubicBezTo>
                    <a:pt x="1753" y="310"/>
                    <a:pt x="1702" y="137"/>
                    <a:pt x="1759" y="264"/>
                  </a:cubicBezTo>
                  <a:cubicBezTo>
                    <a:pt x="1766" y="279"/>
                    <a:pt x="1763" y="297"/>
                    <a:pt x="1769" y="312"/>
                  </a:cubicBezTo>
                  <a:cubicBezTo>
                    <a:pt x="1773" y="322"/>
                    <a:pt x="1782" y="330"/>
                    <a:pt x="1787" y="340"/>
                  </a:cubicBezTo>
                  <a:cubicBezTo>
                    <a:pt x="1791" y="349"/>
                    <a:pt x="1794" y="359"/>
                    <a:pt x="1797" y="368"/>
                  </a:cubicBezTo>
                  <a:cubicBezTo>
                    <a:pt x="1800" y="400"/>
                    <a:pt x="1799" y="432"/>
                    <a:pt x="1806" y="463"/>
                  </a:cubicBezTo>
                  <a:cubicBezTo>
                    <a:pt x="1809" y="477"/>
                    <a:pt x="1824" y="486"/>
                    <a:pt x="1825" y="500"/>
                  </a:cubicBezTo>
                  <a:cubicBezTo>
                    <a:pt x="1833" y="623"/>
                    <a:pt x="1813" y="764"/>
                    <a:pt x="1693" y="821"/>
                  </a:cubicBezTo>
                  <a:cubicBezTo>
                    <a:pt x="1672" y="888"/>
                    <a:pt x="1702" y="809"/>
                    <a:pt x="1655" y="878"/>
                  </a:cubicBezTo>
                  <a:cubicBezTo>
                    <a:pt x="1628" y="918"/>
                    <a:pt x="1595" y="1026"/>
                    <a:pt x="1570" y="1076"/>
                  </a:cubicBezTo>
                  <a:cubicBezTo>
                    <a:pt x="1556" y="1104"/>
                    <a:pt x="1530" y="1141"/>
                    <a:pt x="1495" y="1142"/>
                  </a:cubicBezTo>
                  <a:cubicBezTo>
                    <a:pt x="1338" y="1148"/>
                    <a:pt x="1180" y="1149"/>
                    <a:pt x="1023" y="1152"/>
                  </a:cubicBezTo>
                  <a:cubicBezTo>
                    <a:pt x="851" y="1193"/>
                    <a:pt x="859" y="1169"/>
                    <a:pt x="569" y="1161"/>
                  </a:cubicBezTo>
                  <a:cubicBezTo>
                    <a:pt x="534" y="1150"/>
                    <a:pt x="505" y="1135"/>
                    <a:pt x="475" y="1114"/>
                  </a:cubicBezTo>
                  <a:cubicBezTo>
                    <a:pt x="433" y="1052"/>
                    <a:pt x="390" y="1018"/>
                    <a:pt x="324" y="982"/>
                  </a:cubicBezTo>
                  <a:cubicBezTo>
                    <a:pt x="295" y="966"/>
                    <a:pt x="259" y="959"/>
                    <a:pt x="229" y="944"/>
                  </a:cubicBezTo>
                  <a:cubicBezTo>
                    <a:pt x="160" y="909"/>
                    <a:pt x="240" y="938"/>
                    <a:pt x="173" y="916"/>
                  </a:cubicBezTo>
                  <a:cubicBezTo>
                    <a:pt x="140" y="894"/>
                    <a:pt x="119" y="873"/>
                    <a:pt x="97" y="840"/>
                  </a:cubicBezTo>
                  <a:cubicBezTo>
                    <a:pt x="67" y="716"/>
                    <a:pt x="94" y="563"/>
                    <a:pt x="22" y="453"/>
                  </a:cubicBezTo>
                  <a:cubicBezTo>
                    <a:pt x="0" y="371"/>
                    <a:pt x="6" y="410"/>
                    <a:pt x="22" y="264"/>
                  </a:cubicBezTo>
                  <a:cubicBezTo>
                    <a:pt x="27" y="218"/>
                    <a:pt x="69" y="247"/>
                    <a:pt x="50" y="208"/>
                  </a:cubicBezTo>
                  <a:close/>
                </a:path>
              </a:pathLst>
            </a:custGeom>
            <a:blipFill dpi="0" rotWithShape="1">
              <a:blip r:embed="rId4"/>
              <a:srcRect/>
              <a:tile tx="0" ty="0" sx="100000" sy="100000" flip="none" algn="tl"/>
            </a:blipFill>
            <a:ln w="28575">
              <a:solidFill>
                <a:srgbClr val="E8AB00"/>
              </a:solidFill>
              <a:round/>
              <a:headEnd/>
              <a:tailEnd/>
            </a:ln>
          </p:spPr>
          <p:txBody>
            <a:bodyPr lIns="0" tIns="0" rIns="0" bIns="0">
              <a:spAutoFit/>
            </a:bodyPr>
            <a:lstStyle/>
            <a:p>
              <a:endParaRPr lang="en-IN"/>
            </a:p>
          </p:txBody>
        </p:sp>
        <p:sp>
          <p:nvSpPr>
            <p:cNvPr id="37895" name="Freeform 30"/>
            <p:cNvSpPr>
              <a:spLocks/>
            </p:cNvSpPr>
            <p:nvPr/>
          </p:nvSpPr>
          <p:spPr bwMode="auto">
            <a:xfrm>
              <a:off x="624" y="2352"/>
              <a:ext cx="1833" cy="1193"/>
            </a:xfrm>
            <a:custGeom>
              <a:avLst/>
              <a:gdLst>
                <a:gd name="T0" fmla="*/ 2147399620 w 1833"/>
                <a:gd name="T1" fmla="*/ 2147399313 h 1193"/>
                <a:gd name="T2" fmla="*/ 2147399620 w 1833"/>
                <a:gd name="T3" fmla="*/ 2147399313 h 1193"/>
                <a:gd name="T4" fmla="*/ 2147399620 w 1833"/>
                <a:gd name="T5" fmla="*/ 2147399313 h 1193"/>
                <a:gd name="T6" fmla="*/ 2147399620 w 1833"/>
                <a:gd name="T7" fmla="*/ 2147399313 h 1193"/>
                <a:gd name="T8" fmla="*/ 2147399620 w 1833"/>
                <a:gd name="T9" fmla="*/ 2147399313 h 1193"/>
                <a:gd name="T10" fmla="*/ 2147399620 w 1833"/>
                <a:gd name="T11" fmla="*/ 0 h 1193"/>
                <a:gd name="T12" fmla="*/ 2147399620 w 1833"/>
                <a:gd name="T13" fmla="*/ 2147399313 h 1193"/>
                <a:gd name="T14" fmla="*/ 2147399620 w 1833"/>
                <a:gd name="T15" fmla="*/ 2147399313 h 1193"/>
                <a:gd name="T16" fmla="*/ 2147399620 w 1833"/>
                <a:gd name="T17" fmla="*/ 2147399313 h 1193"/>
                <a:gd name="T18" fmla="*/ 2147399620 w 1833"/>
                <a:gd name="T19" fmla="*/ 2147399313 h 1193"/>
                <a:gd name="T20" fmla="*/ 2147399620 w 1833"/>
                <a:gd name="T21" fmla="*/ 2147399313 h 1193"/>
                <a:gd name="T22" fmla="*/ 2147399620 w 1833"/>
                <a:gd name="T23" fmla="*/ 2147399313 h 1193"/>
                <a:gd name="T24" fmla="*/ 2147399620 w 1833"/>
                <a:gd name="T25" fmla="*/ 2147399313 h 1193"/>
                <a:gd name="T26" fmla="*/ 2147399620 w 1833"/>
                <a:gd name="T27" fmla="*/ 2147399313 h 1193"/>
                <a:gd name="T28" fmla="*/ 2147399620 w 1833"/>
                <a:gd name="T29" fmla="*/ 2147399313 h 1193"/>
                <a:gd name="T30" fmla="*/ 2147399620 w 1833"/>
                <a:gd name="T31" fmla="*/ 2147399313 h 1193"/>
                <a:gd name="T32" fmla="*/ 2147399620 w 1833"/>
                <a:gd name="T33" fmla="*/ 2147399313 h 1193"/>
                <a:gd name="T34" fmla="*/ 2147399620 w 1833"/>
                <a:gd name="T35" fmla="*/ 2147399313 h 1193"/>
                <a:gd name="T36" fmla="*/ 2147399620 w 1833"/>
                <a:gd name="T37" fmla="*/ 2147399313 h 1193"/>
                <a:gd name="T38" fmla="*/ 2147399620 w 1833"/>
                <a:gd name="T39" fmla="*/ 2147399313 h 1193"/>
                <a:gd name="T40" fmla="*/ 2147399620 w 1833"/>
                <a:gd name="T41" fmla="*/ 2147399313 h 1193"/>
                <a:gd name="T42" fmla="*/ 2147399620 w 1833"/>
                <a:gd name="T43" fmla="*/ 2147399313 h 1193"/>
                <a:gd name="T44" fmla="*/ 2147399620 w 1833"/>
                <a:gd name="T45" fmla="*/ 2147399313 h 1193"/>
                <a:gd name="T46" fmla="*/ 2147399620 w 1833"/>
                <a:gd name="T47" fmla="*/ 2147399313 h 1193"/>
                <a:gd name="T48" fmla="*/ 2147399620 w 1833"/>
                <a:gd name="T49" fmla="*/ 2147399313 h 1193"/>
                <a:gd name="T50" fmla="*/ 2147399620 w 1833"/>
                <a:gd name="T51" fmla="*/ 2147399313 h 1193"/>
                <a:gd name="T52" fmla="*/ 2147399620 w 1833"/>
                <a:gd name="T53" fmla="*/ 2147399313 h 1193"/>
                <a:gd name="T54" fmla="*/ 2147399620 w 1833"/>
                <a:gd name="T55" fmla="*/ 2147399313 h 119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833"/>
                <a:gd name="T85" fmla="*/ 0 h 1193"/>
                <a:gd name="T86" fmla="*/ 1833 w 1833"/>
                <a:gd name="T87" fmla="*/ 1193 h 119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833" h="1193">
                  <a:moveTo>
                    <a:pt x="50" y="208"/>
                  </a:moveTo>
                  <a:cubicBezTo>
                    <a:pt x="154" y="155"/>
                    <a:pt x="261" y="120"/>
                    <a:pt x="371" y="85"/>
                  </a:cubicBezTo>
                  <a:cubicBezTo>
                    <a:pt x="599" y="120"/>
                    <a:pt x="491" y="112"/>
                    <a:pt x="853" y="85"/>
                  </a:cubicBezTo>
                  <a:cubicBezTo>
                    <a:pt x="881" y="83"/>
                    <a:pt x="885" y="67"/>
                    <a:pt x="909" y="57"/>
                  </a:cubicBezTo>
                  <a:cubicBezTo>
                    <a:pt x="955" y="38"/>
                    <a:pt x="1013" y="34"/>
                    <a:pt x="1060" y="28"/>
                  </a:cubicBezTo>
                  <a:cubicBezTo>
                    <a:pt x="1116" y="15"/>
                    <a:pt x="1173" y="11"/>
                    <a:pt x="1230" y="0"/>
                  </a:cubicBezTo>
                  <a:cubicBezTo>
                    <a:pt x="1325" y="3"/>
                    <a:pt x="1419" y="3"/>
                    <a:pt x="1514" y="9"/>
                  </a:cubicBezTo>
                  <a:cubicBezTo>
                    <a:pt x="1629" y="16"/>
                    <a:pt x="1646" y="138"/>
                    <a:pt x="1721" y="189"/>
                  </a:cubicBezTo>
                  <a:cubicBezTo>
                    <a:pt x="1753" y="310"/>
                    <a:pt x="1702" y="137"/>
                    <a:pt x="1759" y="264"/>
                  </a:cubicBezTo>
                  <a:cubicBezTo>
                    <a:pt x="1766" y="279"/>
                    <a:pt x="1763" y="297"/>
                    <a:pt x="1769" y="312"/>
                  </a:cubicBezTo>
                  <a:cubicBezTo>
                    <a:pt x="1773" y="322"/>
                    <a:pt x="1782" y="330"/>
                    <a:pt x="1787" y="340"/>
                  </a:cubicBezTo>
                  <a:cubicBezTo>
                    <a:pt x="1791" y="349"/>
                    <a:pt x="1794" y="359"/>
                    <a:pt x="1797" y="368"/>
                  </a:cubicBezTo>
                  <a:cubicBezTo>
                    <a:pt x="1800" y="400"/>
                    <a:pt x="1799" y="432"/>
                    <a:pt x="1806" y="463"/>
                  </a:cubicBezTo>
                  <a:cubicBezTo>
                    <a:pt x="1809" y="477"/>
                    <a:pt x="1824" y="486"/>
                    <a:pt x="1825" y="500"/>
                  </a:cubicBezTo>
                  <a:cubicBezTo>
                    <a:pt x="1833" y="623"/>
                    <a:pt x="1813" y="764"/>
                    <a:pt x="1693" y="821"/>
                  </a:cubicBezTo>
                  <a:cubicBezTo>
                    <a:pt x="1672" y="888"/>
                    <a:pt x="1702" y="809"/>
                    <a:pt x="1655" y="878"/>
                  </a:cubicBezTo>
                  <a:cubicBezTo>
                    <a:pt x="1628" y="918"/>
                    <a:pt x="1595" y="1026"/>
                    <a:pt x="1570" y="1076"/>
                  </a:cubicBezTo>
                  <a:cubicBezTo>
                    <a:pt x="1556" y="1104"/>
                    <a:pt x="1530" y="1141"/>
                    <a:pt x="1495" y="1142"/>
                  </a:cubicBezTo>
                  <a:cubicBezTo>
                    <a:pt x="1338" y="1148"/>
                    <a:pt x="1180" y="1149"/>
                    <a:pt x="1023" y="1152"/>
                  </a:cubicBezTo>
                  <a:cubicBezTo>
                    <a:pt x="851" y="1193"/>
                    <a:pt x="859" y="1169"/>
                    <a:pt x="569" y="1161"/>
                  </a:cubicBezTo>
                  <a:cubicBezTo>
                    <a:pt x="534" y="1150"/>
                    <a:pt x="505" y="1135"/>
                    <a:pt x="475" y="1114"/>
                  </a:cubicBezTo>
                  <a:cubicBezTo>
                    <a:pt x="433" y="1052"/>
                    <a:pt x="390" y="1018"/>
                    <a:pt x="324" y="982"/>
                  </a:cubicBezTo>
                  <a:cubicBezTo>
                    <a:pt x="295" y="966"/>
                    <a:pt x="259" y="959"/>
                    <a:pt x="229" y="944"/>
                  </a:cubicBezTo>
                  <a:cubicBezTo>
                    <a:pt x="160" y="909"/>
                    <a:pt x="240" y="938"/>
                    <a:pt x="173" y="916"/>
                  </a:cubicBezTo>
                  <a:cubicBezTo>
                    <a:pt x="140" y="894"/>
                    <a:pt x="119" y="873"/>
                    <a:pt x="97" y="840"/>
                  </a:cubicBezTo>
                  <a:cubicBezTo>
                    <a:pt x="67" y="716"/>
                    <a:pt x="94" y="563"/>
                    <a:pt x="22" y="453"/>
                  </a:cubicBezTo>
                  <a:cubicBezTo>
                    <a:pt x="0" y="371"/>
                    <a:pt x="6" y="410"/>
                    <a:pt x="22" y="264"/>
                  </a:cubicBezTo>
                  <a:cubicBezTo>
                    <a:pt x="27" y="218"/>
                    <a:pt x="69" y="247"/>
                    <a:pt x="50" y="208"/>
                  </a:cubicBezTo>
                  <a:close/>
                </a:path>
              </a:pathLst>
            </a:custGeom>
            <a:blipFill dpi="0" rotWithShape="1">
              <a:blip r:embed="rId4"/>
              <a:srcRect/>
              <a:tile tx="0" ty="0" sx="100000" sy="100000" flip="none" algn="tl"/>
            </a:blipFill>
            <a:ln w="28575">
              <a:solidFill>
                <a:srgbClr val="E8AB00"/>
              </a:solidFill>
              <a:round/>
              <a:headEnd/>
              <a:tailEnd/>
            </a:ln>
          </p:spPr>
          <p:txBody>
            <a:bodyPr lIns="0" tIns="0" rIns="0" bIns="0">
              <a:spAutoFit/>
            </a:bodyPr>
            <a:lstStyle/>
            <a:p>
              <a:endParaRPr lang="en-IN"/>
            </a:p>
          </p:txBody>
        </p:sp>
        <p:sp>
          <p:nvSpPr>
            <p:cNvPr id="32" name="Text Box 10">
              <a:extLst/>
            </p:cNvPr>
            <p:cNvSpPr txBox="1">
              <a:spLocks noChangeArrowheads="1"/>
            </p:cNvSpPr>
            <p:nvPr/>
          </p:nvSpPr>
          <p:spPr bwMode="auto">
            <a:xfrm>
              <a:off x="1056" y="3648"/>
              <a:ext cx="912" cy="192"/>
            </a:xfrm>
            <a:prstGeom prst="rect">
              <a:avLst/>
            </a:prstGeom>
            <a:noFill/>
            <a:ln w="9525">
              <a:noFill/>
              <a:miter lim="800000"/>
              <a:headEnd/>
              <a:tailEnd/>
            </a:ln>
          </p:spPr>
          <p:txBody>
            <a:bodyPr lIns="0" tIns="0" rIns="0" bIns="0">
              <a:spAutoFit/>
            </a:bodyPr>
            <a:lstStyle/>
            <a:p>
              <a:pPr algn="ctr" eaLnBrk="1" hangingPunct="1">
                <a:spcBef>
                  <a:spcPct val="50000"/>
                </a:spcBef>
                <a:defRPr/>
              </a:pPr>
              <a:r>
                <a:rPr lang="en-US" sz="2000" b="1" dirty="0">
                  <a:latin typeface="+mn-lt"/>
                </a:rPr>
                <a:t>Fig. 1</a:t>
              </a:r>
            </a:p>
          </p:txBody>
        </p:sp>
        <p:sp>
          <p:nvSpPr>
            <p:cNvPr id="37897" name="Line 11"/>
            <p:cNvSpPr>
              <a:spLocks noChangeShapeType="1"/>
            </p:cNvSpPr>
            <p:nvPr/>
          </p:nvSpPr>
          <p:spPr bwMode="auto">
            <a:xfrm flipH="1">
              <a:off x="2016" y="2208"/>
              <a:ext cx="0" cy="1008"/>
            </a:xfrm>
            <a:prstGeom prst="line">
              <a:avLst/>
            </a:prstGeom>
            <a:noFill/>
            <a:ln w="38100">
              <a:solidFill>
                <a:srgbClr val="FFFFFF"/>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37898" name="Line 12"/>
            <p:cNvSpPr>
              <a:spLocks noChangeShapeType="1"/>
            </p:cNvSpPr>
            <p:nvPr/>
          </p:nvSpPr>
          <p:spPr bwMode="auto">
            <a:xfrm>
              <a:off x="1248" y="2256"/>
              <a:ext cx="0" cy="720"/>
            </a:xfrm>
            <a:prstGeom prst="line">
              <a:avLst/>
            </a:prstGeom>
            <a:noFill/>
            <a:ln w="38100">
              <a:solidFill>
                <a:srgbClr val="FFFFFF"/>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37899" name="Line 13"/>
            <p:cNvSpPr>
              <a:spLocks noChangeShapeType="1"/>
            </p:cNvSpPr>
            <p:nvPr/>
          </p:nvSpPr>
          <p:spPr bwMode="auto">
            <a:xfrm flipH="1" flipV="1">
              <a:off x="1776" y="2976"/>
              <a:ext cx="0" cy="720"/>
            </a:xfrm>
            <a:prstGeom prst="line">
              <a:avLst/>
            </a:prstGeom>
            <a:noFill/>
            <a:ln w="38100">
              <a:solidFill>
                <a:srgbClr val="FFFFFF"/>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36" name="Text Box 14">
              <a:extLst/>
            </p:cNvPr>
            <p:cNvSpPr txBox="1">
              <a:spLocks noChangeArrowheads="1"/>
            </p:cNvSpPr>
            <p:nvPr/>
          </p:nvSpPr>
          <p:spPr bwMode="auto">
            <a:xfrm>
              <a:off x="1680" y="2544"/>
              <a:ext cx="288" cy="192"/>
            </a:xfrm>
            <a:prstGeom prst="rect">
              <a:avLst/>
            </a:prstGeom>
            <a:noFill/>
            <a:ln w="9525">
              <a:noFill/>
              <a:miter lim="800000"/>
              <a:headEnd/>
              <a:tailEnd/>
            </a:ln>
          </p:spPr>
          <p:txBody>
            <a:bodyPr lIns="0" tIns="0" rIns="0" bIns="0">
              <a:spAutoFit/>
            </a:bodyPr>
            <a:lstStyle/>
            <a:p>
              <a:pPr algn="ctr" eaLnBrk="1" hangingPunct="1">
                <a:spcBef>
                  <a:spcPct val="50000"/>
                </a:spcBef>
                <a:defRPr/>
              </a:pPr>
              <a:r>
                <a:rPr lang="en-US" sz="2000" b="1" dirty="0">
                  <a:latin typeface="+mn-lt"/>
                </a:rPr>
                <a:t>F2</a:t>
              </a:r>
            </a:p>
          </p:txBody>
        </p:sp>
        <p:sp>
          <p:nvSpPr>
            <p:cNvPr id="37" name="Text Box 15">
              <a:extLst/>
            </p:cNvPr>
            <p:cNvSpPr txBox="1">
              <a:spLocks noChangeArrowheads="1"/>
            </p:cNvSpPr>
            <p:nvPr/>
          </p:nvSpPr>
          <p:spPr bwMode="auto">
            <a:xfrm>
              <a:off x="864" y="2592"/>
              <a:ext cx="336" cy="192"/>
            </a:xfrm>
            <a:prstGeom prst="rect">
              <a:avLst/>
            </a:prstGeom>
            <a:noFill/>
            <a:ln w="9525">
              <a:noFill/>
              <a:miter lim="800000"/>
              <a:headEnd/>
              <a:tailEnd/>
            </a:ln>
          </p:spPr>
          <p:txBody>
            <a:bodyPr lIns="0" tIns="0" rIns="0" bIns="0">
              <a:spAutoFit/>
            </a:bodyPr>
            <a:lstStyle/>
            <a:p>
              <a:pPr algn="ctr" eaLnBrk="1" hangingPunct="1">
                <a:spcBef>
                  <a:spcPct val="50000"/>
                </a:spcBef>
                <a:defRPr/>
              </a:pPr>
              <a:r>
                <a:rPr lang="en-US" sz="2000" b="1" dirty="0">
                  <a:latin typeface="+mn-lt"/>
                </a:rPr>
                <a:t>F1</a:t>
              </a:r>
            </a:p>
          </p:txBody>
        </p:sp>
        <p:sp>
          <p:nvSpPr>
            <p:cNvPr id="38" name="Text Box 16">
              <a:extLst/>
            </p:cNvPr>
            <p:cNvSpPr txBox="1">
              <a:spLocks noChangeArrowheads="1"/>
            </p:cNvSpPr>
            <p:nvPr/>
          </p:nvSpPr>
          <p:spPr bwMode="auto">
            <a:xfrm>
              <a:off x="1392" y="3120"/>
              <a:ext cx="480" cy="192"/>
            </a:xfrm>
            <a:prstGeom prst="rect">
              <a:avLst/>
            </a:prstGeom>
            <a:noFill/>
            <a:ln w="9525">
              <a:noFill/>
              <a:miter lim="800000"/>
              <a:headEnd/>
              <a:tailEnd/>
            </a:ln>
          </p:spPr>
          <p:txBody>
            <a:bodyPr lIns="0" tIns="0" rIns="0" bIns="0">
              <a:spAutoFit/>
            </a:bodyPr>
            <a:lstStyle/>
            <a:p>
              <a:pPr algn="ctr" eaLnBrk="1" hangingPunct="1">
                <a:spcBef>
                  <a:spcPct val="50000"/>
                </a:spcBef>
                <a:defRPr/>
              </a:pPr>
              <a:r>
                <a:rPr lang="en-US" sz="2000" b="1" dirty="0">
                  <a:latin typeface="+mn-lt"/>
                </a:rPr>
                <a:t>F3</a:t>
              </a:r>
            </a:p>
          </p:txBody>
        </p:sp>
        <p:sp>
          <p:nvSpPr>
            <p:cNvPr id="37903" name="Freeform 17"/>
            <p:cNvSpPr>
              <a:spLocks/>
            </p:cNvSpPr>
            <p:nvPr/>
          </p:nvSpPr>
          <p:spPr bwMode="auto">
            <a:xfrm>
              <a:off x="3120" y="2304"/>
              <a:ext cx="1833" cy="1193"/>
            </a:xfrm>
            <a:custGeom>
              <a:avLst/>
              <a:gdLst>
                <a:gd name="T0" fmla="*/ 2147399620 w 1833"/>
                <a:gd name="T1" fmla="*/ 2147399313 h 1193"/>
                <a:gd name="T2" fmla="*/ 2147399620 w 1833"/>
                <a:gd name="T3" fmla="*/ 2147399313 h 1193"/>
                <a:gd name="T4" fmla="*/ 2147399620 w 1833"/>
                <a:gd name="T5" fmla="*/ 2147399313 h 1193"/>
                <a:gd name="T6" fmla="*/ 2147399620 w 1833"/>
                <a:gd name="T7" fmla="*/ 2147399313 h 1193"/>
                <a:gd name="T8" fmla="*/ 2147399620 w 1833"/>
                <a:gd name="T9" fmla="*/ 2147399313 h 1193"/>
                <a:gd name="T10" fmla="*/ 2147399620 w 1833"/>
                <a:gd name="T11" fmla="*/ 0 h 1193"/>
                <a:gd name="T12" fmla="*/ 2147399620 w 1833"/>
                <a:gd name="T13" fmla="*/ 2147399313 h 1193"/>
                <a:gd name="T14" fmla="*/ 2147399620 w 1833"/>
                <a:gd name="T15" fmla="*/ 2147399313 h 1193"/>
                <a:gd name="T16" fmla="*/ 2147399620 w 1833"/>
                <a:gd name="T17" fmla="*/ 2147399313 h 1193"/>
                <a:gd name="T18" fmla="*/ 2147399620 w 1833"/>
                <a:gd name="T19" fmla="*/ 2147399313 h 1193"/>
                <a:gd name="T20" fmla="*/ 2147399620 w 1833"/>
                <a:gd name="T21" fmla="*/ 2147399313 h 1193"/>
                <a:gd name="T22" fmla="*/ 2147399620 w 1833"/>
                <a:gd name="T23" fmla="*/ 2147399313 h 1193"/>
                <a:gd name="T24" fmla="*/ 2147399620 w 1833"/>
                <a:gd name="T25" fmla="*/ 2147399313 h 1193"/>
                <a:gd name="T26" fmla="*/ 2147399620 w 1833"/>
                <a:gd name="T27" fmla="*/ 2147399313 h 1193"/>
                <a:gd name="T28" fmla="*/ 2147399620 w 1833"/>
                <a:gd name="T29" fmla="*/ 2147399313 h 1193"/>
                <a:gd name="T30" fmla="*/ 2147399620 w 1833"/>
                <a:gd name="T31" fmla="*/ 2147399313 h 1193"/>
                <a:gd name="T32" fmla="*/ 2147399620 w 1833"/>
                <a:gd name="T33" fmla="*/ 2147399313 h 1193"/>
                <a:gd name="T34" fmla="*/ 2147399620 w 1833"/>
                <a:gd name="T35" fmla="*/ 2147399313 h 1193"/>
                <a:gd name="T36" fmla="*/ 2147399620 w 1833"/>
                <a:gd name="T37" fmla="*/ 2147399313 h 1193"/>
                <a:gd name="T38" fmla="*/ 2147399620 w 1833"/>
                <a:gd name="T39" fmla="*/ 2147399313 h 1193"/>
                <a:gd name="T40" fmla="*/ 2147399620 w 1833"/>
                <a:gd name="T41" fmla="*/ 2147399313 h 1193"/>
                <a:gd name="T42" fmla="*/ 2147399620 w 1833"/>
                <a:gd name="T43" fmla="*/ 2147399313 h 1193"/>
                <a:gd name="T44" fmla="*/ 2147399620 w 1833"/>
                <a:gd name="T45" fmla="*/ 2147399313 h 1193"/>
                <a:gd name="T46" fmla="*/ 2147399620 w 1833"/>
                <a:gd name="T47" fmla="*/ 2147399313 h 1193"/>
                <a:gd name="T48" fmla="*/ 2147399620 w 1833"/>
                <a:gd name="T49" fmla="*/ 2147399313 h 1193"/>
                <a:gd name="T50" fmla="*/ 2147399620 w 1833"/>
                <a:gd name="T51" fmla="*/ 2147399313 h 1193"/>
                <a:gd name="T52" fmla="*/ 2147399620 w 1833"/>
                <a:gd name="T53" fmla="*/ 2147399313 h 1193"/>
                <a:gd name="T54" fmla="*/ 2147399620 w 1833"/>
                <a:gd name="T55" fmla="*/ 2147399313 h 119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833"/>
                <a:gd name="T85" fmla="*/ 0 h 1193"/>
                <a:gd name="T86" fmla="*/ 1833 w 1833"/>
                <a:gd name="T87" fmla="*/ 1193 h 119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833" h="1193">
                  <a:moveTo>
                    <a:pt x="50" y="208"/>
                  </a:moveTo>
                  <a:cubicBezTo>
                    <a:pt x="154" y="155"/>
                    <a:pt x="261" y="120"/>
                    <a:pt x="371" y="85"/>
                  </a:cubicBezTo>
                  <a:cubicBezTo>
                    <a:pt x="599" y="120"/>
                    <a:pt x="491" y="112"/>
                    <a:pt x="853" y="85"/>
                  </a:cubicBezTo>
                  <a:cubicBezTo>
                    <a:pt x="881" y="83"/>
                    <a:pt x="885" y="67"/>
                    <a:pt x="909" y="57"/>
                  </a:cubicBezTo>
                  <a:cubicBezTo>
                    <a:pt x="955" y="38"/>
                    <a:pt x="1013" y="34"/>
                    <a:pt x="1060" y="28"/>
                  </a:cubicBezTo>
                  <a:cubicBezTo>
                    <a:pt x="1116" y="15"/>
                    <a:pt x="1173" y="11"/>
                    <a:pt x="1230" y="0"/>
                  </a:cubicBezTo>
                  <a:cubicBezTo>
                    <a:pt x="1325" y="3"/>
                    <a:pt x="1419" y="3"/>
                    <a:pt x="1514" y="9"/>
                  </a:cubicBezTo>
                  <a:cubicBezTo>
                    <a:pt x="1629" y="16"/>
                    <a:pt x="1646" y="138"/>
                    <a:pt x="1721" y="189"/>
                  </a:cubicBezTo>
                  <a:cubicBezTo>
                    <a:pt x="1753" y="310"/>
                    <a:pt x="1702" y="137"/>
                    <a:pt x="1759" y="264"/>
                  </a:cubicBezTo>
                  <a:cubicBezTo>
                    <a:pt x="1766" y="279"/>
                    <a:pt x="1763" y="297"/>
                    <a:pt x="1769" y="312"/>
                  </a:cubicBezTo>
                  <a:cubicBezTo>
                    <a:pt x="1773" y="322"/>
                    <a:pt x="1782" y="330"/>
                    <a:pt x="1787" y="340"/>
                  </a:cubicBezTo>
                  <a:cubicBezTo>
                    <a:pt x="1791" y="349"/>
                    <a:pt x="1794" y="359"/>
                    <a:pt x="1797" y="368"/>
                  </a:cubicBezTo>
                  <a:cubicBezTo>
                    <a:pt x="1800" y="400"/>
                    <a:pt x="1799" y="432"/>
                    <a:pt x="1806" y="463"/>
                  </a:cubicBezTo>
                  <a:cubicBezTo>
                    <a:pt x="1809" y="477"/>
                    <a:pt x="1824" y="486"/>
                    <a:pt x="1825" y="500"/>
                  </a:cubicBezTo>
                  <a:cubicBezTo>
                    <a:pt x="1833" y="623"/>
                    <a:pt x="1813" y="764"/>
                    <a:pt x="1693" y="821"/>
                  </a:cubicBezTo>
                  <a:cubicBezTo>
                    <a:pt x="1672" y="888"/>
                    <a:pt x="1702" y="809"/>
                    <a:pt x="1655" y="878"/>
                  </a:cubicBezTo>
                  <a:cubicBezTo>
                    <a:pt x="1628" y="918"/>
                    <a:pt x="1595" y="1026"/>
                    <a:pt x="1570" y="1076"/>
                  </a:cubicBezTo>
                  <a:cubicBezTo>
                    <a:pt x="1556" y="1104"/>
                    <a:pt x="1530" y="1141"/>
                    <a:pt x="1495" y="1142"/>
                  </a:cubicBezTo>
                  <a:cubicBezTo>
                    <a:pt x="1338" y="1148"/>
                    <a:pt x="1180" y="1149"/>
                    <a:pt x="1023" y="1152"/>
                  </a:cubicBezTo>
                  <a:cubicBezTo>
                    <a:pt x="851" y="1193"/>
                    <a:pt x="859" y="1169"/>
                    <a:pt x="569" y="1161"/>
                  </a:cubicBezTo>
                  <a:cubicBezTo>
                    <a:pt x="534" y="1150"/>
                    <a:pt x="505" y="1135"/>
                    <a:pt x="475" y="1114"/>
                  </a:cubicBezTo>
                  <a:cubicBezTo>
                    <a:pt x="433" y="1052"/>
                    <a:pt x="390" y="1018"/>
                    <a:pt x="324" y="982"/>
                  </a:cubicBezTo>
                  <a:cubicBezTo>
                    <a:pt x="295" y="966"/>
                    <a:pt x="259" y="959"/>
                    <a:pt x="229" y="944"/>
                  </a:cubicBezTo>
                  <a:cubicBezTo>
                    <a:pt x="160" y="909"/>
                    <a:pt x="240" y="938"/>
                    <a:pt x="173" y="916"/>
                  </a:cubicBezTo>
                  <a:cubicBezTo>
                    <a:pt x="140" y="894"/>
                    <a:pt x="119" y="873"/>
                    <a:pt x="97" y="840"/>
                  </a:cubicBezTo>
                  <a:cubicBezTo>
                    <a:pt x="67" y="716"/>
                    <a:pt x="94" y="563"/>
                    <a:pt x="22" y="453"/>
                  </a:cubicBezTo>
                  <a:cubicBezTo>
                    <a:pt x="0" y="371"/>
                    <a:pt x="6" y="410"/>
                    <a:pt x="22" y="264"/>
                  </a:cubicBezTo>
                  <a:cubicBezTo>
                    <a:pt x="27" y="218"/>
                    <a:pt x="69" y="247"/>
                    <a:pt x="50" y="208"/>
                  </a:cubicBezTo>
                  <a:close/>
                </a:path>
              </a:pathLst>
            </a:custGeom>
            <a:noFill/>
            <a:ln w="28575">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en-IN"/>
            </a:p>
          </p:txBody>
        </p:sp>
        <p:sp>
          <p:nvSpPr>
            <p:cNvPr id="37904" name="Line 18"/>
            <p:cNvSpPr>
              <a:spLocks noChangeShapeType="1"/>
            </p:cNvSpPr>
            <p:nvPr/>
          </p:nvSpPr>
          <p:spPr bwMode="auto">
            <a:xfrm>
              <a:off x="3456" y="2064"/>
              <a:ext cx="192" cy="864"/>
            </a:xfrm>
            <a:prstGeom prst="line">
              <a:avLst/>
            </a:prstGeom>
            <a:noFill/>
            <a:ln w="38100">
              <a:solidFill>
                <a:srgbClr val="FFFFFF"/>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37905" name="Line 19"/>
            <p:cNvSpPr>
              <a:spLocks noChangeShapeType="1"/>
            </p:cNvSpPr>
            <p:nvPr/>
          </p:nvSpPr>
          <p:spPr bwMode="auto">
            <a:xfrm flipV="1">
              <a:off x="2880" y="2928"/>
              <a:ext cx="768" cy="816"/>
            </a:xfrm>
            <a:prstGeom prst="line">
              <a:avLst/>
            </a:prstGeom>
            <a:noFill/>
            <a:ln w="38100">
              <a:solidFill>
                <a:srgbClr val="FFFFFF"/>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37906" name="Line 20"/>
            <p:cNvSpPr>
              <a:spLocks noChangeShapeType="1"/>
            </p:cNvSpPr>
            <p:nvPr/>
          </p:nvSpPr>
          <p:spPr bwMode="auto">
            <a:xfrm flipH="1" flipV="1">
              <a:off x="4176" y="2928"/>
              <a:ext cx="96" cy="912"/>
            </a:xfrm>
            <a:prstGeom prst="line">
              <a:avLst/>
            </a:prstGeom>
            <a:noFill/>
            <a:ln w="38100">
              <a:solidFill>
                <a:srgbClr val="FFFFFF"/>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37907" name="Line 21"/>
            <p:cNvSpPr>
              <a:spLocks noChangeShapeType="1"/>
            </p:cNvSpPr>
            <p:nvPr/>
          </p:nvSpPr>
          <p:spPr bwMode="auto">
            <a:xfrm flipH="1">
              <a:off x="4368" y="1920"/>
              <a:ext cx="144" cy="768"/>
            </a:xfrm>
            <a:prstGeom prst="line">
              <a:avLst/>
            </a:prstGeom>
            <a:noFill/>
            <a:ln w="38100">
              <a:solidFill>
                <a:srgbClr val="FFFFFF"/>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37908" name="Line 22"/>
            <p:cNvSpPr>
              <a:spLocks noChangeShapeType="1"/>
            </p:cNvSpPr>
            <p:nvPr/>
          </p:nvSpPr>
          <p:spPr bwMode="auto">
            <a:xfrm flipH="1" flipV="1">
              <a:off x="4368" y="2688"/>
              <a:ext cx="1008" cy="720"/>
            </a:xfrm>
            <a:prstGeom prst="line">
              <a:avLst/>
            </a:prstGeom>
            <a:noFill/>
            <a:ln w="38100">
              <a:solidFill>
                <a:srgbClr val="FFFFFF"/>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45" name="Text Box 23">
              <a:extLst/>
            </p:cNvPr>
            <p:cNvSpPr txBox="1">
              <a:spLocks noChangeArrowheads="1"/>
            </p:cNvSpPr>
            <p:nvPr/>
          </p:nvSpPr>
          <p:spPr bwMode="auto">
            <a:xfrm>
              <a:off x="3552" y="3648"/>
              <a:ext cx="912" cy="192"/>
            </a:xfrm>
            <a:prstGeom prst="rect">
              <a:avLst/>
            </a:prstGeom>
            <a:noFill/>
            <a:ln w="9525">
              <a:noFill/>
              <a:miter lim="800000"/>
              <a:headEnd/>
              <a:tailEnd/>
            </a:ln>
          </p:spPr>
          <p:txBody>
            <a:bodyPr lIns="0" tIns="0" rIns="0" bIns="0">
              <a:spAutoFit/>
            </a:bodyPr>
            <a:lstStyle/>
            <a:p>
              <a:pPr algn="ctr" eaLnBrk="1" hangingPunct="1">
                <a:spcBef>
                  <a:spcPct val="50000"/>
                </a:spcBef>
                <a:defRPr/>
              </a:pPr>
              <a:r>
                <a:rPr lang="en-US" sz="2000" b="1" dirty="0">
                  <a:latin typeface="+mn-lt"/>
                </a:rPr>
                <a:t>Fig. 2</a:t>
              </a:r>
            </a:p>
          </p:txBody>
        </p:sp>
        <p:sp>
          <p:nvSpPr>
            <p:cNvPr id="46" name="Text Box 24">
              <a:extLst/>
            </p:cNvPr>
            <p:cNvSpPr txBox="1">
              <a:spLocks noChangeArrowheads="1"/>
            </p:cNvSpPr>
            <p:nvPr/>
          </p:nvSpPr>
          <p:spPr bwMode="auto">
            <a:xfrm>
              <a:off x="3168" y="2544"/>
              <a:ext cx="336" cy="194"/>
            </a:xfrm>
            <a:prstGeom prst="rect">
              <a:avLst/>
            </a:prstGeom>
            <a:noFill/>
            <a:ln w="9525">
              <a:noFill/>
              <a:miter lim="800000"/>
              <a:headEnd/>
              <a:tailEnd/>
            </a:ln>
          </p:spPr>
          <p:txBody>
            <a:bodyPr lIns="0" tIns="0" rIns="0" bIns="0">
              <a:spAutoFit/>
            </a:bodyPr>
            <a:lstStyle/>
            <a:p>
              <a:pPr algn="ctr" eaLnBrk="1" hangingPunct="1">
                <a:spcBef>
                  <a:spcPct val="50000"/>
                </a:spcBef>
                <a:defRPr/>
              </a:pPr>
              <a:r>
                <a:rPr lang="en-US" sz="2000" b="1" dirty="0">
                  <a:latin typeface="+mn-lt"/>
                </a:rPr>
                <a:t>F1</a:t>
              </a:r>
            </a:p>
          </p:txBody>
        </p:sp>
        <p:sp>
          <p:nvSpPr>
            <p:cNvPr id="47" name="Text Box 25">
              <a:extLst/>
            </p:cNvPr>
            <p:cNvSpPr txBox="1">
              <a:spLocks noChangeArrowheads="1"/>
            </p:cNvSpPr>
            <p:nvPr/>
          </p:nvSpPr>
          <p:spPr bwMode="auto">
            <a:xfrm>
              <a:off x="4032" y="2400"/>
              <a:ext cx="336" cy="192"/>
            </a:xfrm>
            <a:prstGeom prst="rect">
              <a:avLst/>
            </a:prstGeom>
            <a:noFill/>
            <a:ln w="9525">
              <a:noFill/>
              <a:miter lim="800000"/>
              <a:headEnd/>
              <a:tailEnd/>
            </a:ln>
          </p:spPr>
          <p:txBody>
            <a:bodyPr lIns="0" tIns="0" rIns="0" bIns="0">
              <a:spAutoFit/>
            </a:bodyPr>
            <a:lstStyle/>
            <a:p>
              <a:pPr algn="ctr" eaLnBrk="1" hangingPunct="1">
                <a:spcBef>
                  <a:spcPct val="50000"/>
                </a:spcBef>
                <a:defRPr/>
              </a:pPr>
              <a:r>
                <a:rPr lang="en-US" sz="2000" b="1" dirty="0">
                  <a:latin typeface="+mn-lt"/>
                </a:rPr>
                <a:t>F2</a:t>
              </a:r>
            </a:p>
          </p:txBody>
        </p:sp>
        <p:sp>
          <p:nvSpPr>
            <p:cNvPr id="48" name="Text Box 26">
              <a:extLst/>
            </p:cNvPr>
            <p:cNvSpPr txBox="1">
              <a:spLocks noChangeArrowheads="1"/>
            </p:cNvSpPr>
            <p:nvPr/>
          </p:nvSpPr>
          <p:spPr bwMode="auto">
            <a:xfrm>
              <a:off x="3120" y="2976"/>
              <a:ext cx="432" cy="192"/>
            </a:xfrm>
            <a:prstGeom prst="rect">
              <a:avLst/>
            </a:prstGeom>
            <a:noFill/>
            <a:ln w="9525">
              <a:noFill/>
              <a:miter lim="800000"/>
              <a:headEnd/>
              <a:tailEnd/>
            </a:ln>
          </p:spPr>
          <p:txBody>
            <a:bodyPr lIns="0" tIns="0" rIns="0" bIns="0">
              <a:spAutoFit/>
            </a:bodyPr>
            <a:lstStyle/>
            <a:p>
              <a:pPr algn="ctr" eaLnBrk="1" hangingPunct="1">
                <a:spcBef>
                  <a:spcPct val="50000"/>
                </a:spcBef>
                <a:defRPr/>
              </a:pPr>
              <a:r>
                <a:rPr lang="en-US" sz="2000" b="1" dirty="0">
                  <a:latin typeface="+mn-lt"/>
                </a:rPr>
                <a:t>F5</a:t>
              </a:r>
            </a:p>
          </p:txBody>
        </p:sp>
        <p:sp>
          <p:nvSpPr>
            <p:cNvPr id="49" name="Text Box 27">
              <a:extLst/>
            </p:cNvPr>
            <p:cNvSpPr txBox="1">
              <a:spLocks noChangeArrowheads="1"/>
            </p:cNvSpPr>
            <p:nvPr/>
          </p:nvSpPr>
          <p:spPr bwMode="auto">
            <a:xfrm>
              <a:off x="3840" y="3168"/>
              <a:ext cx="432" cy="192"/>
            </a:xfrm>
            <a:prstGeom prst="rect">
              <a:avLst/>
            </a:prstGeom>
            <a:noFill/>
            <a:ln w="9525">
              <a:noFill/>
              <a:miter lim="800000"/>
              <a:headEnd/>
              <a:tailEnd/>
            </a:ln>
          </p:spPr>
          <p:txBody>
            <a:bodyPr lIns="0" tIns="0" rIns="0" bIns="0">
              <a:spAutoFit/>
            </a:bodyPr>
            <a:lstStyle/>
            <a:p>
              <a:pPr algn="ctr" eaLnBrk="1" hangingPunct="1">
                <a:spcBef>
                  <a:spcPct val="50000"/>
                </a:spcBef>
                <a:defRPr/>
              </a:pPr>
              <a:r>
                <a:rPr lang="en-US" sz="2000" b="1" dirty="0">
                  <a:latin typeface="+mn-lt"/>
                </a:rPr>
                <a:t>F4</a:t>
              </a:r>
            </a:p>
          </p:txBody>
        </p:sp>
        <p:sp>
          <p:nvSpPr>
            <p:cNvPr id="50" name="Text Box 28">
              <a:extLst/>
            </p:cNvPr>
            <p:cNvSpPr txBox="1">
              <a:spLocks noChangeArrowheads="1"/>
            </p:cNvSpPr>
            <p:nvPr/>
          </p:nvSpPr>
          <p:spPr bwMode="auto">
            <a:xfrm>
              <a:off x="4416" y="2928"/>
              <a:ext cx="336" cy="194"/>
            </a:xfrm>
            <a:prstGeom prst="rect">
              <a:avLst/>
            </a:prstGeom>
            <a:noFill/>
            <a:ln w="9525">
              <a:noFill/>
              <a:miter lim="800000"/>
              <a:headEnd/>
              <a:tailEnd/>
            </a:ln>
          </p:spPr>
          <p:txBody>
            <a:bodyPr lIns="0" tIns="0" rIns="0" bIns="0">
              <a:spAutoFit/>
            </a:bodyPr>
            <a:lstStyle/>
            <a:p>
              <a:pPr algn="ctr" eaLnBrk="1" hangingPunct="1">
                <a:spcBef>
                  <a:spcPct val="50000"/>
                </a:spcBef>
                <a:defRPr/>
              </a:pPr>
              <a:r>
                <a:rPr lang="en-US" sz="2000" b="1" dirty="0">
                  <a:latin typeface="+mn-lt"/>
                </a:rPr>
                <a:t>F3</a:t>
              </a:r>
            </a:p>
          </p:txBody>
        </p:sp>
      </p:grpSp>
      <p:sp>
        <p:nvSpPr>
          <p:cNvPr id="37892" name="Text Box 6"/>
          <p:cNvSpPr txBox="1">
            <a:spLocks noChangeArrowheads="1"/>
          </p:cNvSpPr>
          <p:nvPr/>
        </p:nvSpPr>
        <p:spPr bwMode="auto">
          <a:xfrm>
            <a:off x="1676400" y="295275"/>
            <a:ext cx="9874250"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4000" b="1">
                <a:solidFill>
                  <a:srgbClr val="E8AB00"/>
                </a:solidFill>
                <a:latin typeface="Times New Roman" panose="02020603050405020304" pitchFamily="18" charset="0"/>
                <a:cs typeface="Times New Roman" panose="02020603050405020304" pitchFamily="18" charset="0"/>
              </a:rPr>
              <a:t>RESULTANT OF COPLANAR NON-CONCURRENT FORCE SYSTEM</a:t>
            </a:r>
          </a:p>
        </p:txBody>
      </p:sp>
      <p:sp>
        <p:nvSpPr>
          <p:cNvPr id="37893" name="Rectangle 3"/>
          <p:cNvSpPr>
            <a:spLocks noChangeArrowheads="1"/>
          </p:cNvSpPr>
          <p:nvPr/>
        </p:nvSpPr>
        <p:spPr bwMode="auto">
          <a:xfrm>
            <a:off x="609600" y="4800600"/>
            <a:ext cx="11201400"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15000"/>
              </a:lnSpc>
              <a:spcBef>
                <a:spcPct val="0"/>
              </a:spcBef>
              <a:buFont typeface="Wingdings" panose="05000000000000000000" pitchFamily="2" charset="2"/>
              <a:buChar char="§"/>
            </a:pPr>
            <a:r>
              <a:rPr lang="en-US" altLang="en-US" b="1">
                <a:solidFill>
                  <a:srgbClr val="FFFFFF"/>
                </a:solidFill>
                <a:latin typeface="Times New Roman" panose="02020603050405020304" pitchFamily="18" charset="0"/>
                <a:cs typeface="Times New Roman" panose="02020603050405020304" pitchFamily="18" charset="0"/>
              </a:rPr>
              <a:t>Parallel Force System – </a:t>
            </a:r>
            <a:r>
              <a:rPr lang="en-US" altLang="en-US">
                <a:solidFill>
                  <a:srgbClr val="FFFFFF"/>
                </a:solidFill>
                <a:latin typeface="Times New Roman" panose="02020603050405020304" pitchFamily="18" charset="0"/>
                <a:cs typeface="Times New Roman" panose="02020603050405020304" pitchFamily="18" charset="0"/>
              </a:rPr>
              <a:t>Lines of</a:t>
            </a:r>
            <a:r>
              <a:rPr lang="en-US" altLang="en-US" b="1">
                <a:solidFill>
                  <a:srgbClr val="FFFFFF"/>
                </a:solidFill>
                <a:latin typeface="Times New Roman" panose="02020603050405020304" pitchFamily="18" charset="0"/>
                <a:cs typeface="Times New Roman" panose="02020603050405020304" pitchFamily="18" charset="0"/>
              </a:rPr>
              <a:t> </a:t>
            </a:r>
            <a:r>
              <a:rPr lang="en-US" altLang="en-US">
                <a:solidFill>
                  <a:srgbClr val="FFFFFF"/>
                </a:solidFill>
                <a:latin typeface="Times New Roman" panose="02020603050405020304" pitchFamily="18" charset="0"/>
                <a:cs typeface="Times New Roman" panose="02020603050405020304" pitchFamily="18" charset="0"/>
              </a:rPr>
              <a:t>action of  individual forces are parallel to each other.</a:t>
            </a:r>
          </a:p>
          <a:p>
            <a:pPr algn="just">
              <a:lnSpc>
                <a:spcPct val="100000"/>
              </a:lnSpc>
              <a:spcBef>
                <a:spcPct val="0"/>
              </a:spcBef>
              <a:buFont typeface="Wingdings" panose="05000000000000000000" pitchFamily="2" charset="2"/>
              <a:buChar char="§"/>
            </a:pPr>
            <a:r>
              <a:rPr lang="en-US" altLang="en-US" b="1">
                <a:solidFill>
                  <a:srgbClr val="FFFFFF"/>
                </a:solidFill>
                <a:latin typeface="Times New Roman" panose="02020603050405020304" pitchFamily="18" charset="0"/>
                <a:cs typeface="Times New Roman" panose="02020603050405020304" pitchFamily="18" charset="0"/>
              </a:rPr>
              <a:t>Non-Parallel Force System – </a:t>
            </a:r>
            <a:r>
              <a:rPr lang="en-US" altLang="en-US">
                <a:solidFill>
                  <a:srgbClr val="FFFFFF"/>
                </a:solidFill>
                <a:latin typeface="Times New Roman" panose="02020603050405020304" pitchFamily="18" charset="0"/>
                <a:cs typeface="Times New Roman" panose="02020603050405020304" pitchFamily="18" charset="0"/>
              </a:rPr>
              <a:t>Lines</a:t>
            </a:r>
            <a:r>
              <a:rPr lang="en-US" altLang="en-US" b="1">
                <a:solidFill>
                  <a:srgbClr val="FFFFFF"/>
                </a:solidFill>
                <a:latin typeface="Times New Roman" panose="02020603050405020304" pitchFamily="18" charset="0"/>
                <a:cs typeface="Times New Roman" panose="02020603050405020304" pitchFamily="18" charset="0"/>
              </a:rPr>
              <a:t>  </a:t>
            </a:r>
            <a:r>
              <a:rPr lang="en-US" altLang="en-US">
                <a:solidFill>
                  <a:srgbClr val="FFFFFF"/>
                </a:solidFill>
                <a:latin typeface="Times New Roman" panose="02020603050405020304" pitchFamily="18" charset="0"/>
                <a:cs typeface="Times New Roman" panose="02020603050405020304" pitchFamily="18" charset="0"/>
              </a:rPr>
              <a:t>of action of the forces are not parallel to each other.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2393950" y="2514600"/>
            <a:ext cx="7772400" cy="914400"/>
          </a:xfrm>
        </p:spPr>
        <p:txBody>
          <a:bodyPr anchor="t"/>
          <a:lstStyle/>
          <a:p>
            <a:pPr eaLnBrk="1" hangingPunct="1"/>
            <a:r>
              <a:rPr lang="en-US" altLang="en-US" sz="4800" b="1" smtClean="0">
                <a:solidFill>
                  <a:srgbClr val="E8AB00"/>
                </a:solidFill>
                <a:latin typeface="Times New Roman" panose="02020603050405020304" pitchFamily="18" charset="0"/>
                <a:cs typeface="Times New Roman" panose="02020603050405020304" pitchFamily="18" charset="0"/>
              </a:rPr>
              <a:t>LECTURE 0</a:t>
            </a:r>
          </a:p>
        </p:txBody>
      </p:sp>
      <p:pic>
        <p:nvPicPr>
          <p:cNvPr id="7171"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7"/>
          <p:cNvSpPr>
            <a:spLocks noGrp="1"/>
          </p:cNvSpPr>
          <p:nvPr>
            <p:ph idx="1"/>
          </p:nvPr>
        </p:nvSpPr>
        <p:spPr>
          <a:xfrm>
            <a:off x="228600" y="1143000"/>
            <a:ext cx="8382000" cy="3733800"/>
          </a:xfrm>
        </p:spPr>
        <p:txBody>
          <a:bodyPr/>
          <a:lstStyle/>
          <a:p>
            <a:pPr algn="just" eaLnBrk="1" hangingPunct="1">
              <a:buFont typeface="Wingdings" panose="05000000000000000000" pitchFamily="2" charset="2"/>
              <a:buChar char="§"/>
            </a:pPr>
            <a:r>
              <a:rPr lang="en-US" altLang="en-US" smtClean="0">
                <a:solidFill>
                  <a:srgbClr val="FFFFFF"/>
                </a:solidFill>
                <a:latin typeface="Times New Roman" panose="02020603050405020304" pitchFamily="18" charset="0"/>
                <a:cs typeface="Times New Roman" panose="02020603050405020304" pitchFamily="18" charset="0"/>
              </a:rPr>
              <a:t>Moment : measure of rotational effect</a:t>
            </a:r>
          </a:p>
          <a:p>
            <a:pPr algn="just" eaLnBrk="1" hangingPunct="1">
              <a:buFont typeface="Wingdings" panose="05000000000000000000" pitchFamily="2" charset="2"/>
              <a:buChar char="§"/>
            </a:pPr>
            <a:r>
              <a:rPr lang="en-US" altLang="en-US" smtClean="0">
                <a:solidFill>
                  <a:srgbClr val="FFFFFF"/>
                </a:solidFill>
                <a:latin typeface="Times New Roman" panose="02020603050405020304" pitchFamily="18" charset="0"/>
                <a:cs typeface="Times New Roman" panose="02020603050405020304" pitchFamily="18" charset="0"/>
              </a:rPr>
              <a:t>Moment of a force about an axis:</a:t>
            </a:r>
          </a:p>
          <a:p>
            <a:pPr lvl="1" algn="just" eaLnBrk="1" hangingPunct="1"/>
            <a:r>
              <a:rPr lang="en-US" altLang="en-US" sz="2800" smtClean="0">
                <a:solidFill>
                  <a:srgbClr val="FFFFFF"/>
                </a:solidFill>
                <a:latin typeface="Times New Roman" panose="02020603050405020304" pitchFamily="18" charset="0"/>
                <a:cs typeface="Times New Roman" panose="02020603050405020304" pitchFamily="18" charset="0"/>
              </a:rPr>
              <a:t>Moment Axis: </a:t>
            </a:r>
            <a:r>
              <a:rPr lang="en-US" altLang="en-US" sz="2800" smtClean="0">
                <a:latin typeface="Times New Roman" panose="02020603050405020304" pitchFamily="18" charset="0"/>
                <a:cs typeface="Times New Roman" panose="02020603050405020304" pitchFamily="18" charset="0"/>
              </a:rPr>
              <a:t>the axis about which rotational tendency is determined.</a:t>
            </a:r>
            <a:endParaRPr lang="en-US" altLang="en-US" sz="2800" smtClean="0">
              <a:solidFill>
                <a:srgbClr val="FFFFFF"/>
              </a:solidFill>
              <a:latin typeface="Times New Roman" panose="02020603050405020304" pitchFamily="18" charset="0"/>
              <a:cs typeface="Times New Roman" panose="02020603050405020304" pitchFamily="18" charset="0"/>
            </a:endParaRPr>
          </a:p>
          <a:p>
            <a:pPr lvl="1" algn="just" eaLnBrk="1" hangingPunct="1"/>
            <a:r>
              <a:rPr lang="en-US" altLang="en-US" sz="2800" smtClean="0">
                <a:solidFill>
                  <a:srgbClr val="FFFFFF"/>
                </a:solidFill>
                <a:latin typeface="Times New Roman" panose="02020603050405020304" pitchFamily="18" charset="0"/>
                <a:cs typeface="Times New Roman" panose="02020603050405020304" pitchFamily="18" charset="0"/>
              </a:rPr>
              <a:t>Moment Center: </a:t>
            </a:r>
            <a:r>
              <a:rPr lang="en-US" altLang="en-US" sz="2800" smtClean="0">
                <a:latin typeface="Times New Roman" panose="02020603050405020304" pitchFamily="18" charset="0"/>
                <a:cs typeface="Times New Roman" panose="02020603050405020304" pitchFamily="18" charset="0"/>
              </a:rPr>
              <a:t>This is the position of axis on co-planar system.</a:t>
            </a:r>
            <a:endParaRPr lang="en-US" altLang="en-US" sz="2800" smtClean="0">
              <a:solidFill>
                <a:srgbClr val="FFFFFF"/>
              </a:solidFill>
              <a:latin typeface="Times New Roman" panose="02020603050405020304" pitchFamily="18" charset="0"/>
              <a:cs typeface="Times New Roman" panose="02020603050405020304" pitchFamily="18" charset="0"/>
            </a:endParaRPr>
          </a:p>
          <a:p>
            <a:pPr lvl="1" algn="just" eaLnBrk="1" hangingPunct="1"/>
            <a:r>
              <a:rPr lang="en-US" altLang="en-US" sz="2800" smtClean="0">
                <a:solidFill>
                  <a:srgbClr val="FFFFFF"/>
                </a:solidFill>
                <a:latin typeface="Times New Roman" panose="02020603050405020304" pitchFamily="18" charset="0"/>
                <a:cs typeface="Times New Roman" panose="02020603050405020304" pitchFamily="18" charset="0"/>
              </a:rPr>
              <a:t>Moment Arm: </a:t>
            </a:r>
            <a:r>
              <a:rPr lang="en-US" altLang="en-US" sz="2800" smtClean="0">
                <a:latin typeface="Times New Roman" panose="02020603050405020304" pitchFamily="18" charset="0"/>
                <a:cs typeface="Times New Roman" panose="02020603050405020304" pitchFamily="18" charset="0"/>
              </a:rPr>
              <a:t>Perpendicular distance from the line of action of the force to moment center.</a:t>
            </a:r>
            <a:endParaRPr lang="en-US" altLang="en-US" sz="2800" smtClean="0">
              <a:solidFill>
                <a:srgbClr val="FFFFFF"/>
              </a:solidFill>
              <a:latin typeface="Times New Roman" panose="02020603050405020304" pitchFamily="18" charset="0"/>
              <a:cs typeface="Times New Roman" panose="02020603050405020304" pitchFamily="18" charset="0"/>
            </a:endParaRPr>
          </a:p>
        </p:txBody>
      </p:sp>
      <p:pic>
        <p:nvPicPr>
          <p:cNvPr id="39939" name="Picture 24" descr="scan0005"/>
          <p:cNvPicPr>
            <a:picLocks noChangeAspect="1" noChangeArrowheads="1"/>
          </p:cNvPicPr>
          <p:nvPr/>
        </p:nvPicPr>
        <p:blipFill>
          <a:blip r:embed="rId3">
            <a:extLst>
              <a:ext uri="{28A0092B-C50C-407E-A947-70E740481C1C}">
                <a14:useLocalDpi xmlns:a14="http://schemas.microsoft.com/office/drawing/2010/main" val="0"/>
              </a:ext>
            </a:extLst>
          </a:blip>
          <a:srcRect l="11710" r="1018" b="8989"/>
          <a:stretch>
            <a:fillRect/>
          </a:stretch>
        </p:blipFill>
        <p:spPr bwMode="auto">
          <a:xfrm>
            <a:off x="8763000" y="1262063"/>
            <a:ext cx="3136900" cy="338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Text Box 6"/>
          <p:cNvSpPr txBox="1">
            <a:spLocks noChangeArrowheads="1"/>
          </p:cNvSpPr>
          <p:nvPr/>
        </p:nvSpPr>
        <p:spPr bwMode="auto">
          <a:xfrm>
            <a:off x="4999038" y="295275"/>
            <a:ext cx="185261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4000" b="1">
                <a:solidFill>
                  <a:srgbClr val="E8AB00"/>
                </a:solidFill>
                <a:latin typeface="Times New Roman" panose="02020603050405020304" pitchFamily="18" charset="0"/>
                <a:cs typeface="Times New Roman" panose="02020603050405020304" pitchFamily="18" charset="0"/>
              </a:rPr>
              <a:t>Moment</a:t>
            </a:r>
          </a:p>
        </p:txBody>
      </p:sp>
      <p:sp>
        <p:nvSpPr>
          <p:cNvPr id="6" name="Content Placeholder 7">
            <a:extLst/>
          </p:cNvPr>
          <p:cNvSpPr txBox="1">
            <a:spLocks/>
          </p:cNvSpPr>
          <p:nvPr/>
        </p:nvSpPr>
        <p:spPr bwMode="auto">
          <a:xfrm>
            <a:off x="228600" y="4724400"/>
            <a:ext cx="115189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fontAlgn="auto" hangingPunct="1">
              <a:spcAft>
                <a:spcPts val="0"/>
              </a:spcAft>
              <a:buFont typeface="Wingdings" panose="05000000000000000000" pitchFamily="2" charset="2"/>
              <a:buChar char="§"/>
              <a:defRPr/>
            </a:pPr>
            <a:r>
              <a:rPr lang="en-US" dirty="0" smtClean="0">
                <a:solidFill>
                  <a:srgbClr val="FFFFFF"/>
                </a:solidFill>
                <a:latin typeface="Times New Roman" panose="02020603050405020304" pitchFamily="18" charset="0"/>
                <a:cs typeface="Times New Roman" panose="02020603050405020304" pitchFamily="18" charset="0"/>
              </a:rPr>
              <a:t>Magnitude of moment:</a:t>
            </a:r>
          </a:p>
          <a:p>
            <a:pPr marL="457200" indent="-457200" algn="just" eaLnBrk="1" fontAlgn="auto" hangingPunct="1">
              <a:spcBef>
                <a:spcPct val="0"/>
              </a:spcBef>
              <a:spcAft>
                <a:spcPts val="0"/>
              </a:spcAft>
              <a:buFontTx/>
              <a:buNone/>
              <a:defRPr/>
            </a:pPr>
            <a:r>
              <a:rPr lang="en-US" dirty="0" smtClean="0">
                <a:solidFill>
                  <a:srgbClr val="FFFFFF"/>
                </a:solidFill>
                <a:latin typeface="Times New Roman" panose="02020603050405020304" pitchFamily="18" charset="0"/>
                <a:cs typeface="Times New Roman" panose="02020603050405020304" pitchFamily="18" charset="0"/>
              </a:rPr>
              <a:t>	M</a:t>
            </a:r>
            <a:r>
              <a:rPr lang="en-US" baseline="-25000" dirty="0" smtClean="0">
                <a:solidFill>
                  <a:srgbClr val="FFFFFF"/>
                </a:solidFill>
                <a:latin typeface="Times New Roman" panose="02020603050405020304" pitchFamily="18" charset="0"/>
                <a:cs typeface="Times New Roman" panose="02020603050405020304" pitchFamily="18" charset="0"/>
              </a:rPr>
              <a:t>A</a:t>
            </a:r>
            <a:r>
              <a:rPr lang="en-US" dirty="0" smtClean="0">
                <a:solidFill>
                  <a:srgbClr val="FFFFFF"/>
                </a:solidFill>
                <a:latin typeface="Times New Roman" panose="02020603050405020304" pitchFamily="18" charset="0"/>
                <a:cs typeface="Times New Roman" panose="02020603050405020304" pitchFamily="18" charset="0"/>
              </a:rPr>
              <a:t> = </a:t>
            </a:r>
            <a:r>
              <a:rPr lang="en-US" dirty="0" err="1" smtClean="0">
                <a:solidFill>
                  <a:srgbClr val="FFFFFF"/>
                </a:solidFill>
                <a:latin typeface="Times New Roman" panose="02020603050405020304" pitchFamily="18" charset="0"/>
                <a:cs typeface="Times New Roman" panose="02020603050405020304" pitchFamily="18" charset="0"/>
              </a:rPr>
              <a:t>F×d</a:t>
            </a:r>
            <a:endParaRPr lang="en-US" dirty="0" smtClean="0">
              <a:solidFill>
                <a:srgbClr val="FFFFFF"/>
              </a:solidFill>
              <a:latin typeface="Times New Roman" panose="02020603050405020304" pitchFamily="18" charset="0"/>
              <a:cs typeface="Times New Roman" panose="02020603050405020304" pitchFamily="18" charset="0"/>
            </a:endParaRPr>
          </a:p>
          <a:p>
            <a:pPr marL="457200" indent="-457200" algn="just" eaLnBrk="1" fontAlgn="auto" hangingPunct="1">
              <a:spcBef>
                <a:spcPct val="0"/>
              </a:spcBef>
              <a:spcAft>
                <a:spcPts val="0"/>
              </a:spcAft>
              <a:buFontTx/>
              <a:buNone/>
              <a:defRPr/>
            </a:pPr>
            <a:r>
              <a:rPr lang="en-US" dirty="0" smtClean="0">
                <a:solidFill>
                  <a:srgbClr val="FFFFFF"/>
                </a:solidFill>
                <a:latin typeface="Times New Roman" panose="02020603050405020304" pitchFamily="18" charset="0"/>
                <a:cs typeface="Times New Roman" panose="02020603050405020304" pitchFamily="18" charset="0"/>
              </a:rPr>
              <a:t>           = Rotation effect because of the force F, about the   point A (about an axis </a:t>
            </a:r>
            <a:r>
              <a:rPr lang="en-US" i="1" dirty="0" smtClean="0">
                <a:solidFill>
                  <a:srgbClr val="FFFFFF"/>
                </a:solidFill>
                <a:latin typeface="Times New Roman" panose="02020603050405020304" pitchFamily="18" charset="0"/>
                <a:cs typeface="Times New Roman" panose="02020603050405020304" pitchFamily="18" charset="0"/>
              </a:rPr>
              <a:t>0-0</a:t>
            </a:r>
            <a:r>
              <a:rPr lang="en-US" dirty="0" smtClean="0">
                <a:solidFill>
                  <a:srgbClr val="FFFFFF"/>
                </a:solidFill>
                <a:latin typeface="Times New Roman" panose="02020603050405020304" pitchFamily="18" charset="0"/>
                <a:cs typeface="Times New Roman" panose="02020603050405020304" pitchFamily="18" charset="0"/>
              </a:rPr>
              <a:t>)</a:t>
            </a:r>
          </a:p>
          <a:p>
            <a:pPr marL="457200" indent="-457200" algn="just" eaLnBrk="1" fontAlgn="auto" hangingPunct="1">
              <a:spcBef>
                <a:spcPct val="0"/>
              </a:spcBef>
              <a:spcAft>
                <a:spcPts val="0"/>
              </a:spcAft>
              <a:buFont typeface="Arial" panose="020B0604020202020204" pitchFamily="34" charset="0"/>
              <a:buNone/>
              <a:defRPr/>
            </a:pPr>
            <a:r>
              <a:rPr lang="en-US" dirty="0" smtClean="0">
                <a:solidFill>
                  <a:srgbClr val="FFFFFF"/>
                </a:solidFill>
                <a:latin typeface="Times New Roman" panose="02020603050405020304" pitchFamily="18" charset="0"/>
                <a:cs typeface="Times New Roman" panose="02020603050405020304" pitchFamily="18" charset="0"/>
              </a:rPr>
              <a:t>	Unit –  </a:t>
            </a:r>
            <a:r>
              <a:rPr lang="en-US" dirty="0" err="1" smtClean="0">
                <a:solidFill>
                  <a:srgbClr val="FFFFFF"/>
                </a:solidFill>
                <a:latin typeface="Times New Roman" panose="02020603050405020304" pitchFamily="18" charset="0"/>
                <a:cs typeface="Times New Roman" panose="02020603050405020304" pitchFamily="18" charset="0"/>
              </a:rPr>
              <a:t>kN</a:t>
            </a:r>
            <a:r>
              <a:rPr lang="en-US" dirty="0" smtClean="0">
                <a:solidFill>
                  <a:srgbClr val="FFFFFF"/>
                </a:solidFill>
                <a:latin typeface="Times New Roman" panose="02020603050405020304" pitchFamily="18" charset="0"/>
                <a:cs typeface="Times New Roman" panose="02020603050405020304" pitchFamily="18" charset="0"/>
              </a:rPr>
              <a:t>-m, N-mm etc.</a:t>
            </a:r>
          </a:p>
          <a:p>
            <a:pPr marL="457200" indent="-457200" algn="just" eaLnBrk="1" fontAlgn="auto" hangingPunct="1">
              <a:spcBef>
                <a:spcPct val="0"/>
              </a:spcBef>
              <a:spcAft>
                <a:spcPts val="0"/>
              </a:spcAft>
              <a:buFontTx/>
              <a:buNone/>
              <a:defRPr/>
            </a:pPr>
            <a:endParaRPr lang="en-US" dirty="0" smtClean="0">
              <a:solidFill>
                <a:srgbClr val="FFFFFF"/>
              </a:solidFill>
              <a:latin typeface="Times New Roman" panose="02020603050405020304" pitchFamily="18" charset="0"/>
              <a:cs typeface="Times New Roman" panose="02020603050405020304" pitchFamily="18" charset="0"/>
            </a:endParaRPr>
          </a:p>
          <a:p>
            <a:pPr marL="457200" indent="-457200" algn="just" eaLnBrk="1" fontAlgn="auto" hangingPunct="1">
              <a:spcBef>
                <a:spcPct val="0"/>
              </a:spcBef>
              <a:spcAft>
                <a:spcPts val="0"/>
              </a:spcAft>
              <a:defRPr/>
            </a:pPr>
            <a:endParaRPr lang="en-US" dirty="0" smtClean="0">
              <a:solidFill>
                <a:srgbClr val="FFFFFF"/>
              </a:solidFill>
              <a:latin typeface="Times New Roman" panose="02020603050405020304" pitchFamily="18" charset="0"/>
              <a:cs typeface="Times New Roman" panose="02020603050405020304" pitchFamily="18" charset="0"/>
            </a:endParaRPr>
          </a:p>
          <a:p>
            <a:pPr marL="457200" indent="-457200" algn="just" eaLnBrk="1" fontAlgn="auto" hangingPunct="1">
              <a:spcBef>
                <a:spcPct val="0"/>
              </a:spcBef>
              <a:spcAft>
                <a:spcPts val="0"/>
              </a:spcAft>
              <a:buFontTx/>
              <a:buNone/>
              <a:defRPr/>
            </a:pPr>
            <a:r>
              <a:rPr lang="en-US" dirty="0" smtClean="0">
                <a:solidFill>
                  <a:srgbClr val="FFFFFF"/>
                </a:solidFill>
                <a:latin typeface="Times New Roman" panose="02020603050405020304" pitchFamily="18" charset="0"/>
                <a:cs typeface="Times New Roman" panose="02020603050405020304" pitchFamily="18" charset="0"/>
              </a:rPr>
              <a:t> </a:t>
            </a:r>
            <a:endParaRPr lang="en-US"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4" descr="scan0005"/>
          <p:cNvPicPr>
            <a:picLocks noChangeAspect="1" noChangeArrowheads="1"/>
          </p:cNvPicPr>
          <p:nvPr/>
        </p:nvPicPr>
        <p:blipFill>
          <a:blip r:embed="rId3">
            <a:extLst>
              <a:ext uri="{28A0092B-C50C-407E-A947-70E740481C1C}">
                <a14:useLocalDpi xmlns:a14="http://schemas.microsoft.com/office/drawing/2010/main" val="0"/>
              </a:ext>
            </a:extLst>
          </a:blip>
          <a:srcRect l="11710" r="1018" b="8989"/>
          <a:stretch>
            <a:fillRect/>
          </a:stretch>
        </p:blipFill>
        <p:spPr bwMode="auto">
          <a:xfrm>
            <a:off x="8839200" y="1143000"/>
            <a:ext cx="3124200" cy="33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987" name="Group 9"/>
          <p:cNvGrpSpPr>
            <a:grpSpLocks/>
          </p:cNvGrpSpPr>
          <p:nvPr/>
        </p:nvGrpSpPr>
        <p:grpSpPr bwMode="auto">
          <a:xfrm>
            <a:off x="8610600" y="4800600"/>
            <a:ext cx="2971800" cy="1752600"/>
            <a:chOff x="4082" y="3216"/>
            <a:chExt cx="1678" cy="960"/>
          </a:xfrm>
        </p:grpSpPr>
        <p:sp>
          <p:nvSpPr>
            <p:cNvPr id="41991" name="Arc 25"/>
            <p:cNvSpPr>
              <a:spLocks/>
            </p:cNvSpPr>
            <p:nvPr/>
          </p:nvSpPr>
          <p:spPr bwMode="auto">
            <a:xfrm rot="4917699" flipV="1">
              <a:off x="4437" y="3396"/>
              <a:ext cx="233" cy="943"/>
            </a:xfrm>
            <a:custGeom>
              <a:avLst/>
              <a:gdLst>
                <a:gd name="T0" fmla="*/ 0 w 43200"/>
                <a:gd name="T1" fmla="*/ 0 h 42184"/>
                <a:gd name="T2" fmla="*/ 0 w 43200"/>
                <a:gd name="T3" fmla="*/ 0 h 42184"/>
                <a:gd name="T4" fmla="*/ 0 w 43200"/>
                <a:gd name="T5" fmla="*/ 0 h 42184"/>
                <a:gd name="T6" fmla="*/ 0 60000 65536"/>
                <a:gd name="T7" fmla="*/ 0 60000 65536"/>
                <a:gd name="T8" fmla="*/ 0 60000 65536"/>
                <a:gd name="T9" fmla="*/ 0 w 43200"/>
                <a:gd name="T10" fmla="*/ 0 h 42184"/>
                <a:gd name="T11" fmla="*/ 43200 w 43200"/>
                <a:gd name="T12" fmla="*/ 42184 h 42184"/>
              </a:gdLst>
              <a:ahLst/>
              <a:cxnLst>
                <a:cxn ang="T6">
                  <a:pos x="T0" y="T1"/>
                </a:cxn>
                <a:cxn ang="T7">
                  <a:pos x="T2" y="T3"/>
                </a:cxn>
                <a:cxn ang="T8">
                  <a:pos x="T4" y="T5"/>
                </a:cxn>
              </a:cxnLst>
              <a:rect l="T9" t="T10" r="T11" b="T12"/>
              <a:pathLst>
                <a:path w="43200" h="42184" fill="none" extrusionOk="0">
                  <a:moveTo>
                    <a:pt x="28145" y="-1"/>
                  </a:moveTo>
                  <a:cubicBezTo>
                    <a:pt x="37110" y="2850"/>
                    <a:pt x="43200" y="11176"/>
                    <a:pt x="43200" y="20584"/>
                  </a:cubicBezTo>
                  <a:cubicBezTo>
                    <a:pt x="43200" y="32513"/>
                    <a:pt x="33529" y="42184"/>
                    <a:pt x="21600" y="42184"/>
                  </a:cubicBezTo>
                  <a:cubicBezTo>
                    <a:pt x="9683" y="42184"/>
                    <a:pt x="18" y="32533"/>
                    <a:pt x="0" y="20616"/>
                  </a:cubicBezTo>
                </a:path>
                <a:path w="43200" h="42184" stroke="0" extrusionOk="0">
                  <a:moveTo>
                    <a:pt x="28145" y="-1"/>
                  </a:moveTo>
                  <a:cubicBezTo>
                    <a:pt x="37110" y="2850"/>
                    <a:pt x="43200" y="11176"/>
                    <a:pt x="43200" y="20584"/>
                  </a:cubicBezTo>
                  <a:cubicBezTo>
                    <a:pt x="43200" y="32513"/>
                    <a:pt x="33529" y="42184"/>
                    <a:pt x="21600" y="42184"/>
                  </a:cubicBezTo>
                  <a:cubicBezTo>
                    <a:pt x="9683" y="42184"/>
                    <a:pt x="18" y="32533"/>
                    <a:pt x="0" y="20616"/>
                  </a:cubicBezTo>
                  <a:lnTo>
                    <a:pt x="21600" y="20584"/>
                  </a:lnTo>
                  <a:lnTo>
                    <a:pt x="28145" y="-1"/>
                  </a:lnTo>
                  <a:close/>
                </a:path>
              </a:pathLst>
            </a:custGeom>
            <a:noFill/>
            <a:ln w="25400">
              <a:solidFill>
                <a:srgbClr val="FF00FF"/>
              </a:solidFill>
              <a:round/>
              <a:headEnd/>
              <a:tailEnd type="arrow" w="med" len="med"/>
            </a:ln>
            <a:extLst>
              <a:ext uri="{909E8E84-426E-40DD-AFC4-6F175D3DCCD1}">
                <a14:hiddenFill xmlns:a14="http://schemas.microsoft.com/office/drawing/2010/main">
                  <a:solidFill>
                    <a:srgbClr val="FFFFFF"/>
                  </a:solidFill>
                </a14:hiddenFill>
              </a:ext>
            </a:extLst>
          </p:spPr>
          <p:txBody>
            <a:bodyPr vert="eaVert" lIns="0" tIns="0" rIns="0" bIns="0" anchor="ctr">
              <a:spAutoFit/>
            </a:bodyPr>
            <a:lstStyle/>
            <a:p>
              <a:endParaRPr lang="en-IN"/>
            </a:p>
          </p:txBody>
        </p:sp>
        <p:sp>
          <p:nvSpPr>
            <p:cNvPr id="41992" name="Line 26"/>
            <p:cNvSpPr>
              <a:spLocks noChangeShapeType="1"/>
            </p:cNvSpPr>
            <p:nvPr/>
          </p:nvSpPr>
          <p:spPr bwMode="auto">
            <a:xfrm flipV="1">
              <a:off x="4656" y="3312"/>
              <a:ext cx="0" cy="864"/>
            </a:xfrm>
            <a:prstGeom prst="line">
              <a:avLst/>
            </a:prstGeom>
            <a:noFill/>
            <a:ln w="38100">
              <a:solidFill>
                <a:srgbClr val="FFFFFF"/>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25609" name="Text Box 27">
              <a:extLst/>
            </p:cNvPr>
            <p:cNvSpPr txBox="1">
              <a:spLocks noChangeArrowheads="1"/>
            </p:cNvSpPr>
            <p:nvPr/>
          </p:nvSpPr>
          <p:spPr bwMode="auto">
            <a:xfrm>
              <a:off x="4561" y="3504"/>
              <a:ext cx="576" cy="192"/>
            </a:xfrm>
            <a:prstGeom prst="rect">
              <a:avLst/>
            </a:prstGeom>
            <a:noFill/>
            <a:ln w="9525">
              <a:noFill/>
              <a:miter lim="800000"/>
              <a:headEnd/>
              <a:tailEnd/>
            </a:ln>
          </p:spPr>
          <p:txBody>
            <a:bodyPr lIns="0" tIns="0" rIns="0" bIns="0">
              <a:spAutoFit/>
            </a:bodyPr>
            <a:lstStyle/>
            <a:p>
              <a:pPr algn="ctr" eaLnBrk="1" hangingPunct="1">
                <a:spcBef>
                  <a:spcPct val="50000"/>
                </a:spcBef>
                <a:defRPr/>
              </a:pPr>
              <a:r>
                <a:rPr lang="en-US" sz="2000" b="1" dirty="0">
                  <a:latin typeface="+mn-lt"/>
                </a:rPr>
                <a:t>M</a:t>
              </a:r>
            </a:p>
          </p:txBody>
        </p:sp>
        <p:sp>
          <p:nvSpPr>
            <p:cNvPr id="41994" name="Line 28"/>
            <p:cNvSpPr>
              <a:spLocks noChangeShapeType="1"/>
            </p:cNvSpPr>
            <p:nvPr/>
          </p:nvSpPr>
          <p:spPr bwMode="auto">
            <a:xfrm flipV="1">
              <a:off x="5376" y="3216"/>
              <a:ext cx="0" cy="768"/>
            </a:xfrm>
            <a:prstGeom prst="line">
              <a:avLst/>
            </a:prstGeom>
            <a:noFill/>
            <a:ln w="38100">
              <a:solidFill>
                <a:srgbClr val="FFFFFF"/>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41995" name="Line 29"/>
            <p:cNvSpPr>
              <a:spLocks noChangeShapeType="1"/>
            </p:cNvSpPr>
            <p:nvPr/>
          </p:nvSpPr>
          <p:spPr bwMode="auto">
            <a:xfrm flipV="1">
              <a:off x="5376" y="3600"/>
              <a:ext cx="0" cy="576"/>
            </a:xfrm>
            <a:prstGeom prst="line">
              <a:avLst/>
            </a:prstGeom>
            <a:noFill/>
            <a:ln w="38100">
              <a:solidFill>
                <a:srgbClr val="FFFFFF"/>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25612" name="Text Box 30">
              <a:extLst/>
            </p:cNvPr>
            <p:cNvSpPr txBox="1">
              <a:spLocks noChangeArrowheads="1"/>
            </p:cNvSpPr>
            <p:nvPr/>
          </p:nvSpPr>
          <p:spPr bwMode="auto">
            <a:xfrm>
              <a:off x="5328" y="3216"/>
              <a:ext cx="432" cy="192"/>
            </a:xfrm>
            <a:prstGeom prst="rect">
              <a:avLst/>
            </a:prstGeom>
            <a:noFill/>
            <a:ln w="9525">
              <a:noFill/>
              <a:miter lim="800000"/>
              <a:headEnd/>
              <a:tailEnd/>
            </a:ln>
          </p:spPr>
          <p:txBody>
            <a:bodyPr lIns="0" tIns="0" rIns="0" bIns="0">
              <a:spAutoFit/>
            </a:bodyPr>
            <a:lstStyle/>
            <a:p>
              <a:pPr algn="ctr" eaLnBrk="1" hangingPunct="1">
                <a:spcBef>
                  <a:spcPct val="50000"/>
                </a:spcBef>
                <a:defRPr/>
              </a:pPr>
              <a:r>
                <a:rPr lang="en-US" sz="2000" b="1" dirty="0">
                  <a:latin typeface="+mn-lt"/>
                </a:rPr>
                <a:t>M</a:t>
              </a:r>
            </a:p>
          </p:txBody>
        </p:sp>
      </p:grpSp>
      <p:pic>
        <p:nvPicPr>
          <p:cNvPr id="41988" name="Picture 1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Text Box 6"/>
          <p:cNvSpPr txBox="1">
            <a:spLocks noChangeArrowheads="1"/>
          </p:cNvSpPr>
          <p:nvPr/>
        </p:nvSpPr>
        <p:spPr bwMode="auto">
          <a:xfrm>
            <a:off x="3851275" y="295275"/>
            <a:ext cx="41481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4000" b="1">
                <a:solidFill>
                  <a:srgbClr val="E8AB00"/>
                </a:solidFill>
                <a:latin typeface="Times New Roman" panose="02020603050405020304" pitchFamily="18" charset="0"/>
                <a:cs typeface="Times New Roman" panose="02020603050405020304" pitchFamily="18" charset="0"/>
              </a:rPr>
              <a:t>Sense of a Moment</a:t>
            </a:r>
          </a:p>
        </p:txBody>
      </p:sp>
      <p:sp>
        <p:nvSpPr>
          <p:cNvPr id="41990" name="Rectangle 2"/>
          <p:cNvSpPr>
            <a:spLocks noChangeArrowheads="1"/>
          </p:cNvSpPr>
          <p:nvPr/>
        </p:nvSpPr>
        <p:spPr bwMode="auto">
          <a:xfrm>
            <a:off x="533400" y="1171575"/>
            <a:ext cx="8074025"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pPr>
            <a:r>
              <a:rPr lang="en-US" altLang="en-US">
                <a:solidFill>
                  <a:srgbClr val="FFFFFF"/>
                </a:solidFill>
                <a:latin typeface="Times New Roman" panose="02020603050405020304" pitchFamily="18" charset="0"/>
                <a:cs typeface="Times New Roman" panose="02020603050405020304" pitchFamily="18" charset="0"/>
              </a:rPr>
              <a:t>‘Right Hand Thumb’ rule</a:t>
            </a:r>
            <a:r>
              <a:rPr lang="en-US" altLang="en-US" b="1">
                <a:solidFill>
                  <a:srgbClr val="FFFFFF"/>
                </a:solidFill>
                <a:latin typeface="Times New Roman" panose="02020603050405020304" pitchFamily="18" charset="0"/>
                <a:cs typeface="Times New Roman" panose="02020603050405020304" pitchFamily="18" charset="0"/>
              </a:rPr>
              <a:t>:</a:t>
            </a:r>
          </a:p>
          <a:p>
            <a:pPr algn="just">
              <a:lnSpc>
                <a:spcPct val="100000"/>
              </a:lnSpc>
              <a:spcBef>
                <a:spcPct val="0"/>
              </a:spcBef>
              <a:buFontTx/>
              <a:buNone/>
            </a:pPr>
            <a:endParaRPr lang="en-US" altLang="en-US" b="1">
              <a:solidFill>
                <a:srgbClr val="FFFFFF"/>
              </a:solidFill>
              <a:latin typeface="Times New Roman" panose="02020603050405020304" pitchFamily="18" charset="0"/>
              <a:cs typeface="Times New Roman" panose="02020603050405020304" pitchFamily="18" charset="0"/>
            </a:endParaRPr>
          </a:p>
          <a:p>
            <a:pPr algn="just">
              <a:lnSpc>
                <a:spcPct val="100000"/>
              </a:lnSpc>
              <a:spcBef>
                <a:spcPct val="0"/>
              </a:spcBef>
              <a:buFontTx/>
              <a:buNone/>
            </a:pPr>
            <a:r>
              <a:rPr lang="en-US" altLang="en-US">
                <a:solidFill>
                  <a:srgbClr val="FFFFFF"/>
                </a:solidFill>
                <a:latin typeface="Times New Roman" panose="02020603050405020304" pitchFamily="18" charset="0"/>
                <a:cs typeface="Times New Roman" panose="02020603050405020304" pitchFamily="18" charset="0"/>
              </a:rPr>
              <a:t>‘If the fingers of the right hand are curled in the direction of rotational tendency of the body, the extended thumb represents the sense of moment vector’.</a:t>
            </a:r>
          </a:p>
          <a:p>
            <a:pPr algn="just">
              <a:lnSpc>
                <a:spcPct val="100000"/>
              </a:lnSpc>
              <a:spcBef>
                <a:spcPct val="0"/>
              </a:spcBef>
              <a:buFontTx/>
              <a:buNone/>
            </a:pPr>
            <a:endParaRPr lang="en-US" altLang="en-US">
              <a:solidFill>
                <a:srgbClr val="FFFFFF"/>
              </a:solidFill>
              <a:latin typeface="Times New Roman" panose="02020603050405020304" pitchFamily="18" charset="0"/>
              <a:cs typeface="Times New Roman" panose="02020603050405020304" pitchFamily="18" charset="0"/>
            </a:endParaRPr>
          </a:p>
          <a:p>
            <a:pPr algn="just">
              <a:lnSpc>
                <a:spcPct val="100000"/>
              </a:lnSpc>
              <a:spcBef>
                <a:spcPct val="0"/>
              </a:spcBef>
              <a:buFontTx/>
              <a:buNone/>
            </a:pPr>
            <a:r>
              <a:rPr lang="en-US" altLang="en-US">
                <a:solidFill>
                  <a:srgbClr val="FFFFFF"/>
                </a:solidFill>
                <a:latin typeface="Times New Roman" panose="02020603050405020304" pitchFamily="18" charset="0"/>
                <a:cs typeface="Times New Roman" panose="02020603050405020304" pitchFamily="18" charset="0"/>
              </a:rPr>
              <a:t>For the purpose of additions, the moment direction may be considered by using a suitable sign convention such as +ve for counterclockwise and –ve for clockwise rotations or vice-versa.</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p:cNvPr>
          <p:cNvSpPr>
            <a:spLocks noGrp="1"/>
          </p:cNvSpPr>
          <p:nvPr>
            <p:ph idx="1"/>
          </p:nvPr>
        </p:nvSpPr>
        <p:spPr>
          <a:xfrm>
            <a:off x="838200" y="1239838"/>
            <a:ext cx="9282113" cy="5287962"/>
          </a:xfrm>
        </p:spPr>
        <p:txBody>
          <a:bodyPr rtlCol="0">
            <a:normAutofit/>
          </a:bodyPr>
          <a:lstStyle/>
          <a:p>
            <a:pPr marL="0" indent="0" eaLnBrk="1" fontAlgn="auto" hangingPunct="1">
              <a:spcAft>
                <a:spcPts val="0"/>
              </a:spcAft>
              <a:buFont typeface="Arial" panose="020B0604020202020204" pitchFamily="34" charset="0"/>
              <a:buNone/>
              <a:defRPr/>
            </a:pPr>
            <a:r>
              <a:rPr lang="en-US" dirty="0">
                <a:solidFill>
                  <a:srgbClr val="FFFFFF"/>
                </a:solidFill>
                <a:latin typeface="Times New Roman" panose="02020603050405020304" pitchFamily="18" charset="0"/>
                <a:cs typeface="Times New Roman" panose="02020603050405020304" pitchFamily="18" charset="0"/>
              </a:rPr>
              <a:t>Proof (by Scalar Formulation): </a:t>
            </a:r>
          </a:p>
          <a:p>
            <a:pPr eaLnBrk="1" fontAlgn="auto" hangingPunct="1">
              <a:spcAft>
                <a:spcPts val="0"/>
              </a:spcAft>
              <a:buFontTx/>
              <a:buNone/>
              <a:defRPr/>
            </a:pPr>
            <a:endParaRPr lang="en-US" dirty="0"/>
          </a:p>
        </p:txBody>
      </p:sp>
      <p:pic>
        <p:nvPicPr>
          <p:cNvPr id="44035" name="Picture 4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4" name="Group 8"/>
          <p:cNvGrpSpPr>
            <a:grpSpLocks/>
          </p:cNvGrpSpPr>
          <p:nvPr/>
        </p:nvGrpSpPr>
        <p:grpSpPr bwMode="auto">
          <a:xfrm>
            <a:off x="3352800" y="2030413"/>
            <a:ext cx="5175250" cy="4546600"/>
            <a:chOff x="5157866" y="712268"/>
            <a:chExt cx="3987939" cy="3104082"/>
          </a:xfrm>
        </p:grpSpPr>
        <p:sp>
          <p:nvSpPr>
            <p:cNvPr id="44038" name="Line 8"/>
            <p:cNvSpPr>
              <a:spLocks noChangeShapeType="1"/>
            </p:cNvSpPr>
            <p:nvPr/>
          </p:nvSpPr>
          <p:spPr bwMode="auto">
            <a:xfrm>
              <a:off x="6172200" y="990600"/>
              <a:ext cx="0" cy="2590800"/>
            </a:xfrm>
            <a:prstGeom prst="line">
              <a:avLst/>
            </a:prstGeom>
            <a:noFill/>
            <a:ln w="38100">
              <a:solidFill>
                <a:srgbClr val="FFFFFF"/>
              </a:solidFill>
              <a:round/>
              <a:headEnd type="arrow" w="med" len="me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44039" name="Line 12"/>
            <p:cNvSpPr>
              <a:spLocks noChangeShapeType="1"/>
            </p:cNvSpPr>
            <p:nvPr/>
          </p:nvSpPr>
          <p:spPr bwMode="auto">
            <a:xfrm flipV="1">
              <a:off x="6934200" y="990600"/>
              <a:ext cx="1905000" cy="838200"/>
            </a:xfrm>
            <a:prstGeom prst="line">
              <a:avLst/>
            </a:prstGeom>
            <a:noFill/>
            <a:ln w="9525">
              <a:solidFill>
                <a:srgbClr val="FFFFFF"/>
              </a:solidFill>
              <a:prstDash val="dash"/>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44040" name="Line 13"/>
            <p:cNvSpPr>
              <a:spLocks noChangeShapeType="1"/>
            </p:cNvSpPr>
            <p:nvPr/>
          </p:nvSpPr>
          <p:spPr bwMode="auto">
            <a:xfrm flipV="1">
              <a:off x="8229600" y="990600"/>
              <a:ext cx="609600" cy="1676400"/>
            </a:xfrm>
            <a:prstGeom prst="line">
              <a:avLst/>
            </a:prstGeom>
            <a:noFill/>
            <a:ln w="9525">
              <a:solidFill>
                <a:srgbClr val="FFFFFF"/>
              </a:solidFill>
              <a:prstDash val="dash"/>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44041" name="Line 22"/>
            <p:cNvSpPr>
              <a:spLocks noChangeShapeType="1"/>
            </p:cNvSpPr>
            <p:nvPr/>
          </p:nvSpPr>
          <p:spPr bwMode="auto">
            <a:xfrm flipV="1">
              <a:off x="6172200" y="990600"/>
              <a:ext cx="2667000" cy="2514600"/>
            </a:xfrm>
            <a:prstGeom prst="line">
              <a:avLst/>
            </a:prstGeom>
            <a:noFill/>
            <a:ln w="38100">
              <a:solidFill>
                <a:srgbClr val="FFFFFF"/>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49" name="Text Box 38">
              <a:extLst/>
            </p:cNvPr>
            <p:cNvSpPr txBox="1">
              <a:spLocks noChangeArrowheads="1"/>
            </p:cNvSpPr>
            <p:nvPr/>
          </p:nvSpPr>
          <p:spPr bwMode="auto">
            <a:xfrm>
              <a:off x="6097356" y="712268"/>
              <a:ext cx="171261" cy="252531"/>
            </a:xfrm>
            <a:prstGeom prst="rect">
              <a:avLst/>
            </a:prstGeom>
            <a:noFill/>
            <a:ln w="9525">
              <a:noFill/>
              <a:miter lim="800000"/>
              <a:headEnd/>
              <a:tailEnd/>
            </a:ln>
          </p:spPr>
          <p:txBody>
            <a:bodyPr wrap="none" lIns="0" tIns="0" rIns="0" bIns="0">
              <a:spAutoFit/>
            </a:bodyPr>
            <a:lstStyle/>
            <a:p>
              <a:pPr algn="ctr" eaLnBrk="1" hangingPunct="1">
                <a:spcBef>
                  <a:spcPct val="50000"/>
                </a:spcBef>
                <a:defRPr/>
              </a:pPr>
              <a:r>
                <a:rPr lang="en-US" dirty="0">
                  <a:latin typeface="+mn-lt"/>
                </a:rPr>
                <a:t>Y</a:t>
              </a:r>
            </a:p>
          </p:txBody>
        </p:sp>
        <p:grpSp>
          <p:nvGrpSpPr>
            <p:cNvPr id="44043" name="Group 44"/>
            <p:cNvGrpSpPr>
              <a:grpSpLocks/>
            </p:cNvGrpSpPr>
            <p:nvPr/>
          </p:nvGrpSpPr>
          <p:grpSpPr bwMode="auto">
            <a:xfrm>
              <a:off x="5157866" y="1066800"/>
              <a:ext cx="3987939" cy="2749550"/>
              <a:chOff x="5157866" y="1066800"/>
              <a:chExt cx="3987939" cy="2749550"/>
            </a:xfrm>
          </p:grpSpPr>
          <p:sp>
            <p:nvSpPr>
              <p:cNvPr id="44044" name="Line 9"/>
              <p:cNvSpPr>
                <a:spLocks noChangeShapeType="1"/>
              </p:cNvSpPr>
              <p:nvPr/>
            </p:nvSpPr>
            <p:spPr bwMode="auto">
              <a:xfrm flipV="1">
                <a:off x="5562600" y="1066800"/>
                <a:ext cx="0" cy="2438400"/>
              </a:xfrm>
              <a:prstGeom prst="line">
                <a:avLst/>
              </a:prstGeom>
              <a:noFill/>
              <a:ln w="9525">
                <a:solidFill>
                  <a:srgbClr val="FFFFFF"/>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44045" name="Line 10"/>
              <p:cNvSpPr>
                <a:spLocks noChangeShapeType="1"/>
              </p:cNvSpPr>
              <p:nvPr/>
            </p:nvSpPr>
            <p:spPr bwMode="auto">
              <a:xfrm flipV="1">
                <a:off x="5791200" y="1905000"/>
                <a:ext cx="0" cy="1600200"/>
              </a:xfrm>
              <a:prstGeom prst="line">
                <a:avLst/>
              </a:prstGeom>
              <a:noFill/>
              <a:ln w="9525">
                <a:solidFill>
                  <a:srgbClr val="FFFFFF"/>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44046" name="Line 11"/>
              <p:cNvSpPr>
                <a:spLocks noChangeShapeType="1"/>
              </p:cNvSpPr>
              <p:nvPr/>
            </p:nvSpPr>
            <p:spPr bwMode="auto">
              <a:xfrm flipV="1">
                <a:off x="6172200" y="1828800"/>
                <a:ext cx="762000" cy="1676400"/>
              </a:xfrm>
              <a:prstGeom prst="line">
                <a:avLst/>
              </a:prstGeom>
              <a:noFill/>
              <a:ln w="38100">
                <a:solidFill>
                  <a:srgbClr val="FFFF00"/>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54" name="Text Box 14">
                <a:extLst/>
              </p:cNvPr>
              <p:cNvSpPr txBox="1">
                <a:spLocks noChangeArrowheads="1"/>
              </p:cNvSpPr>
              <p:nvPr/>
            </p:nvSpPr>
            <p:spPr bwMode="auto">
              <a:xfrm>
                <a:off x="5157866" y="1856790"/>
                <a:ext cx="380445" cy="210263"/>
              </a:xfrm>
              <a:prstGeom prst="rect">
                <a:avLst/>
              </a:prstGeom>
              <a:noFill/>
              <a:ln w="9525">
                <a:noFill/>
                <a:miter lim="800000"/>
                <a:headEnd/>
                <a:tailEnd/>
              </a:ln>
            </p:spPr>
            <p:txBody>
              <a:bodyPr lIns="0" tIns="0" rIns="0" bIns="0">
                <a:spAutoFit/>
              </a:bodyPr>
              <a:lstStyle/>
              <a:p>
                <a:pPr algn="ctr" eaLnBrk="1" hangingPunct="1">
                  <a:spcBef>
                    <a:spcPct val="50000"/>
                  </a:spcBef>
                  <a:defRPr/>
                </a:pPr>
                <a:r>
                  <a:rPr lang="en-US" sz="2000" b="1" dirty="0" err="1">
                    <a:latin typeface="+mn-lt"/>
                  </a:rPr>
                  <a:t>R</a:t>
                </a:r>
                <a:r>
                  <a:rPr lang="en-US" sz="2000" b="1" baseline="-25000" dirty="0" err="1">
                    <a:latin typeface="+mn-lt"/>
                  </a:rPr>
                  <a:t>y</a:t>
                </a:r>
                <a:endParaRPr lang="en-US" sz="2000" b="1" baseline="-25000" dirty="0">
                  <a:latin typeface="+mn-lt"/>
                </a:endParaRPr>
              </a:p>
            </p:txBody>
          </p:sp>
          <p:sp>
            <p:nvSpPr>
              <p:cNvPr id="55" name="Text Box 15">
                <a:extLst/>
              </p:cNvPr>
              <p:cNvSpPr txBox="1">
                <a:spLocks noChangeArrowheads="1"/>
              </p:cNvSpPr>
              <p:nvPr/>
            </p:nvSpPr>
            <p:spPr bwMode="auto">
              <a:xfrm>
                <a:off x="5803765" y="2897264"/>
                <a:ext cx="380445" cy="210263"/>
              </a:xfrm>
              <a:prstGeom prst="rect">
                <a:avLst/>
              </a:prstGeom>
              <a:noFill/>
              <a:ln w="9525">
                <a:noFill/>
                <a:miter lim="800000"/>
                <a:headEnd/>
                <a:tailEnd/>
              </a:ln>
            </p:spPr>
            <p:txBody>
              <a:bodyPr lIns="0" tIns="0" rIns="0" bIns="0">
                <a:spAutoFit/>
              </a:bodyPr>
              <a:lstStyle/>
              <a:p>
                <a:pPr algn="ctr" eaLnBrk="1" hangingPunct="1">
                  <a:spcBef>
                    <a:spcPct val="50000"/>
                  </a:spcBef>
                  <a:defRPr/>
                </a:pPr>
                <a:r>
                  <a:rPr lang="en-US" sz="2000" b="1" dirty="0" err="1">
                    <a:latin typeface="+mn-lt"/>
                  </a:rPr>
                  <a:t>P</a:t>
                </a:r>
                <a:r>
                  <a:rPr lang="en-US" sz="2000" b="1" baseline="-25000" dirty="0" err="1">
                    <a:latin typeface="+mn-lt"/>
                  </a:rPr>
                  <a:t>y</a:t>
                </a:r>
                <a:endParaRPr lang="en-US" sz="2000" b="1" baseline="-25000" dirty="0">
                  <a:latin typeface="+mn-lt"/>
                </a:endParaRPr>
              </a:p>
            </p:txBody>
          </p:sp>
          <p:sp>
            <p:nvSpPr>
              <p:cNvPr id="56" name="Text Box 16">
                <a:extLst/>
              </p:cNvPr>
              <p:cNvSpPr txBox="1">
                <a:spLocks noChangeArrowheads="1"/>
              </p:cNvSpPr>
              <p:nvPr/>
            </p:nvSpPr>
            <p:spPr bwMode="auto">
              <a:xfrm>
                <a:off x="7849113" y="1904478"/>
                <a:ext cx="380445" cy="210263"/>
              </a:xfrm>
              <a:prstGeom prst="rect">
                <a:avLst/>
              </a:prstGeom>
              <a:noFill/>
              <a:ln w="9525">
                <a:noFill/>
                <a:miter lim="800000"/>
                <a:headEnd/>
                <a:tailEnd/>
              </a:ln>
            </p:spPr>
            <p:txBody>
              <a:bodyPr lIns="0" tIns="0" rIns="0" bIns="0">
                <a:spAutoFit/>
              </a:bodyPr>
              <a:lstStyle/>
              <a:p>
                <a:pPr algn="ctr" eaLnBrk="1" hangingPunct="1">
                  <a:spcBef>
                    <a:spcPct val="50000"/>
                  </a:spcBef>
                  <a:defRPr/>
                </a:pPr>
                <a:r>
                  <a:rPr lang="en-US" sz="2000" b="1" dirty="0">
                    <a:latin typeface="+mn-lt"/>
                  </a:rPr>
                  <a:t>R</a:t>
                </a:r>
                <a:endParaRPr lang="en-US" sz="2000" b="1" baseline="-25000" dirty="0">
                  <a:latin typeface="+mn-lt"/>
                </a:endParaRPr>
              </a:p>
            </p:txBody>
          </p:sp>
          <p:sp>
            <p:nvSpPr>
              <p:cNvPr id="57" name="Text Box 17">
                <a:extLst/>
              </p:cNvPr>
              <p:cNvSpPr txBox="1">
                <a:spLocks noChangeArrowheads="1"/>
              </p:cNvSpPr>
              <p:nvPr/>
            </p:nvSpPr>
            <p:spPr bwMode="auto">
              <a:xfrm>
                <a:off x="6020289" y="3581159"/>
                <a:ext cx="304600" cy="210263"/>
              </a:xfrm>
              <a:prstGeom prst="rect">
                <a:avLst/>
              </a:prstGeom>
              <a:noFill/>
              <a:ln w="9525">
                <a:noFill/>
                <a:miter lim="800000"/>
                <a:headEnd/>
                <a:tailEnd/>
              </a:ln>
            </p:spPr>
            <p:txBody>
              <a:bodyPr lIns="0" tIns="0" rIns="0" bIns="0">
                <a:spAutoFit/>
              </a:bodyPr>
              <a:lstStyle/>
              <a:p>
                <a:pPr algn="ctr" eaLnBrk="1" hangingPunct="1">
                  <a:spcBef>
                    <a:spcPct val="50000"/>
                  </a:spcBef>
                  <a:defRPr/>
                </a:pPr>
                <a:r>
                  <a:rPr lang="en-US" sz="2000" b="1" dirty="0">
                    <a:latin typeface="+mn-lt"/>
                  </a:rPr>
                  <a:t>A</a:t>
                </a:r>
              </a:p>
            </p:txBody>
          </p:sp>
          <p:sp>
            <p:nvSpPr>
              <p:cNvPr id="58" name="Text Box 18">
                <a:extLst/>
              </p:cNvPr>
              <p:cNvSpPr txBox="1">
                <a:spLocks noChangeArrowheads="1"/>
              </p:cNvSpPr>
              <p:nvPr/>
            </p:nvSpPr>
            <p:spPr bwMode="auto">
              <a:xfrm>
                <a:off x="7772046" y="3581159"/>
                <a:ext cx="228756" cy="210263"/>
              </a:xfrm>
              <a:prstGeom prst="rect">
                <a:avLst/>
              </a:prstGeom>
              <a:noFill/>
              <a:ln w="9525">
                <a:noFill/>
                <a:miter lim="800000"/>
                <a:headEnd/>
                <a:tailEnd/>
              </a:ln>
            </p:spPr>
            <p:txBody>
              <a:bodyPr lIns="0" tIns="0" rIns="0" bIns="0">
                <a:spAutoFit/>
              </a:bodyPr>
              <a:lstStyle/>
              <a:p>
                <a:pPr algn="ctr" eaLnBrk="1" hangingPunct="1">
                  <a:spcBef>
                    <a:spcPct val="50000"/>
                  </a:spcBef>
                  <a:defRPr/>
                </a:pPr>
                <a:r>
                  <a:rPr lang="en-US" sz="2000" b="1" dirty="0">
                    <a:latin typeface="+mn-lt"/>
                  </a:rPr>
                  <a:t>O</a:t>
                </a:r>
              </a:p>
            </p:txBody>
          </p:sp>
          <p:sp>
            <p:nvSpPr>
              <p:cNvPr id="44052" name="Arc 19"/>
              <p:cNvSpPr>
                <a:spLocks/>
              </p:cNvSpPr>
              <p:nvPr/>
            </p:nvSpPr>
            <p:spPr bwMode="auto">
              <a:xfrm>
                <a:off x="6629400" y="3048000"/>
                <a:ext cx="377825" cy="530225"/>
              </a:xfrm>
              <a:custGeom>
                <a:avLst/>
                <a:gdLst>
                  <a:gd name="T0" fmla="*/ 2147483646 w 21398"/>
                  <a:gd name="T1" fmla="*/ 0 h 21515"/>
                  <a:gd name="T2" fmla="*/ 2147483646 w 21398"/>
                  <a:gd name="T3" fmla="*/ 2147483646 h 21515"/>
                  <a:gd name="T4" fmla="*/ 0 w 21398"/>
                  <a:gd name="T5" fmla="*/ 2147483646 h 21515"/>
                  <a:gd name="T6" fmla="*/ 0 60000 65536"/>
                  <a:gd name="T7" fmla="*/ 0 60000 65536"/>
                  <a:gd name="T8" fmla="*/ 0 60000 65536"/>
                  <a:gd name="T9" fmla="*/ 0 w 21398"/>
                  <a:gd name="T10" fmla="*/ 0 h 21515"/>
                  <a:gd name="T11" fmla="*/ 21398 w 21398"/>
                  <a:gd name="T12" fmla="*/ 21515 h 21515"/>
                </a:gdLst>
                <a:ahLst/>
                <a:cxnLst>
                  <a:cxn ang="T6">
                    <a:pos x="T0" y="T1"/>
                  </a:cxn>
                  <a:cxn ang="T7">
                    <a:pos x="T2" y="T3"/>
                  </a:cxn>
                  <a:cxn ang="T8">
                    <a:pos x="T4" y="T5"/>
                  </a:cxn>
                </a:cxnLst>
                <a:rect l="T9" t="T10" r="T11" b="T12"/>
                <a:pathLst>
                  <a:path w="21398" h="21515" fill="none" extrusionOk="0">
                    <a:moveTo>
                      <a:pt x="1915" y="0"/>
                    </a:moveTo>
                    <a:cubicBezTo>
                      <a:pt x="11942" y="893"/>
                      <a:pt x="20022" y="8593"/>
                      <a:pt x="21397" y="18565"/>
                    </a:cubicBezTo>
                  </a:path>
                  <a:path w="21398" h="21515" stroke="0" extrusionOk="0">
                    <a:moveTo>
                      <a:pt x="1915" y="0"/>
                    </a:moveTo>
                    <a:cubicBezTo>
                      <a:pt x="11942" y="893"/>
                      <a:pt x="20022" y="8593"/>
                      <a:pt x="21397" y="18565"/>
                    </a:cubicBezTo>
                    <a:lnTo>
                      <a:pt x="0" y="21515"/>
                    </a:lnTo>
                    <a:lnTo>
                      <a:pt x="1915" y="0"/>
                    </a:lnTo>
                    <a:close/>
                  </a:path>
                </a:pathLst>
              </a:custGeom>
              <a:noFill/>
              <a:ln w="9525">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IN"/>
              </a:p>
            </p:txBody>
          </p:sp>
          <p:sp>
            <p:nvSpPr>
              <p:cNvPr id="44053" name="Line 20"/>
              <p:cNvSpPr>
                <a:spLocks noChangeShapeType="1"/>
              </p:cNvSpPr>
              <p:nvPr/>
            </p:nvSpPr>
            <p:spPr bwMode="auto">
              <a:xfrm flipH="1" flipV="1">
                <a:off x="7162800" y="2590800"/>
                <a:ext cx="685800" cy="9144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44054" name="Line 21"/>
              <p:cNvSpPr>
                <a:spLocks noChangeShapeType="1"/>
              </p:cNvSpPr>
              <p:nvPr/>
            </p:nvSpPr>
            <p:spPr bwMode="auto">
              <a:xfrm flipH="1" flipV="1">
                <a:off x="6629400" y="2514600"/>
                <a:ext cx="1219200" cy="9906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44055" name="Line 24"/>
              <p:cNvSpPr>
                <a:spLocks noChangeShapeType="1"/>
              </p:cNvSpPr>
              <p:nvPr/>
            </p:nvSpPr>
            <p:spPr bwMode="auto">
              <a:xfrm>
                <a:off x="5334000" y="3505200"/>
                <a:ext cx="3581400" cy="0"/>
              </a:xfrm>
              <a:prstGeom prst="line">
                <a:avLst/>
              </a:prstGeom>
              <a:noFill/>
              <a:ln w="38100">
                <a:solidFill>
                  <a:srgbClr val="FFFFFF"/>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44056" name="Arc 25"/>
              <p:cNvSpPr>
                <a:spLocks/>
              </p:cNvSpPr>
              <p:nvPr/>
            </p:nvSpPr>
            <p:spPr bwMode="auto">
              <a:xfrm>
                <a:off x="6519863" y="2743200"/>
                <a:ext cx="631825" cy="915988"/>
              </a:xfrm>
              <a:custGeom>
                <a:avLst/>
                <a:gdLst>
                  <a:gd name="T0" fmla="*/ 0 w 22442"/>
                  <a:gd name="T1" fmla="*/ 2147483646 h 21600"/>
                  <a:gd name="T2" fmla="*/ 2147483646 w 22442"/>
                  <a:gd name="T3" fmla="*/ 2147483646 h 21600"/>
                  <a:gd name="T4" fmla="*/ 2147483646 w 22442"/>
                  <a:gd name="T5" fmla="*/ 2147483646 h 21600"/>
                  <a:gd name="T6" fmla="*/ 0 60000 65536"/>
                  <a:gd name="T7" fmla="*/ 0 60000 65536"/>
                  <a:gd name="T8" fmla="*/ 0 60000 65536"/>
                  <a:gd name="T9" fmla="*/ 0 w 22442"/>
                  <a:gd name="T10" fmla="*/ 0 h 21600"/>
                  <a:gd name="T11" fmla="*/ 22442 w 22442"/>
                  <a:gd name="T12" fmla="*/ 21600 h 21600"/>
                </a:gdLst>
                <a:ahLst/>
                <a:cxnLst>
                  <a:cxn ang="T6">
                    <a:pos x="T0" y="T1"/>
                  </a:cxn>
                  <a:cxn ang="T7">
                    <a:pos x="T2" y="T3"/>
                  </a:cxn>
                  <a:cxn ang="T8">
                    <a:pos x="T4" y="T5"/>
                  </a:cxn>
                </a:cxnLst>
                <a:rect l="T9" t="T10" r="T11" b="T12"/>
                <a:pathLst>
                  <a:path w="22442" h="21600" fill="none" extrusionOk="0">
                    <a:moveTo>
                      <a:pt x="-1" y="34"/>
                    </a:moveTo>
                    <a:cubicBezTo>
                      <a:pt x="408" y="11"/>
                      <a:pt x="817" y="-1"/>
                      <a:pt x="1226" y="0"/>
                    </a:cubicBezTo>
                    <a:cubicBezTo>
                      <a:pt x="11591" y="0"/>
                      <a:pt x="20495" y="7363"/>
                      <a:pt x="22441" y="17545"/>
                    </a:cubicBezTo>
                  </a:path>
                  <a:path w="22442" h="21600" stroke="0" extrusionOk="0">
                    <a:moveTo>
                      <a:pt x="-1" y="34"/>
                    </a:moveTo>
                    <a:cubicBezTo>
                      <a:pt x="408" y="11"/>
                      <a:pt x="817" y="-1"/>
                      <a:pt x="1226" y="0"/>
                    </a:cubicBezTo>
                    <a:cubicBezTo>
                      <a:pt x="11591" y="0"/>
                      <a:pt x="20495" y="7363"/>
                      <a:pt x="22441" y="17545"/>
                    </a:cubicBezTo>
                    <a:lnTo>
                      <a:pt x="1226" y="21600"/>
                    </a:lnTo>
                    <a:lnTo>
                      <a:pt x="-1" y="34"/>
                    </a:lnTo>
                    <a:close/>
                  </a:path>
                </a:pathLst>
              </a:custGeom>
              <a:noFill/>
              <a:ln w="9525">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IN"/>
              </a:p>
            </p:txBody>
          </p:sp>
          <p:sp>
            <p:nvSpPr>
              <p:cNvPr id="44057" name="Line 26"/>
              <p:cNvSpPr>
                <a:spLocks noChangeShapeType="1"/>
              </p:cNvSpPr>
              <p:nvPr/>
            </p:nvSpPr>
            <p:spPr bwMode="auto">
              <a:xfrm flipV="1">
                <a:off x="6172200" y="2667000"/>
                <a:ext cx="2057400" cy="838200"/>
              </a:xfrm>
              <a:prstGeom prst="line">
                <a:avLst/>
              </a:prstGeom>
              <a:noFill/>
              <a:ln w="38100">
                <a:solidFill>
                  <a:srgbClr val="FFFF00"/>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65" name="Text Box 27">
                <a:extLst/>
              </p:cNvPr>
              <p:cNvSpPr txBox="1">
                <a:spLocks noChangeArrowheads="1"/>
              </p:cNvSpPr>
              <p:nvPr/>
            </p:nvSpPr>
            <p:spPr bwMode="auto">
              <a:xfrm>
                <a:off x="6782401" y="1904478"/>
                <a:ext cx="380445" cy="147401"/>
              </a:xfrm>
              <a:prstGeom prst="rect">
                <a:avLst/>
              </a:prstGeom>
              <a:noFill/>
              <a:ln w="9525">
                <a:noFill/>
                <a:miter lim="800000"/>
                <a:headEnd/>
                <a:tailEnd/>
              </a:ln>
            </p:spPr>
            <p:txBody>
              <a:bodyPr lIns="0" tIns="0" rIns="0" bIns="0">
                <a:spAutoFit/>
              </a:bodyPr>
              <a:lstStyle/>
              <a:p>
                <a:pPr algn="ctr" eaLnBrk="1" hangingPunct="1">
                  <a:spcBef>
                    <a:spcPct val="50000"/>
                  </a:spcBef>
                  <a:defRPr/>
                </a:pPr>
                <a:r>
                  <a:rPr lang="en-US" sz="1400" b="1" dirty="0">
                    <a:latin typeface="+mn-lt"/>
                  </a:rPr>
                  <a:t>Q</a:t>
                </a:r>
                <a:endParaRPr lang="en-US" sz="1400" b="1" baseline="-25000" dirty="0">
                  <a:latin typeface="+mn-lt"/>
                </a:endParaRPr>
              </a:p>
            </p:txBody>
          </p:sp>
          <p:sp>
            <p:nvSpPr>
              <p:cNvPr id="66" name="Text Box 28">
                <a:extLst/>
              </p:cNvPr>
              <p:cNvSpPr txBox="1">
                <a:spLocks noChangeArrowheads="1"/>
              </p:cNvSpPr>
              <p:nvPr/>
            </p:nvSpPr>
            <p:spPr bwMode="auto">
              <a:xfrm>
                <a:off x="7849113" y="2514673"/>
                <a:ext cx="380445" cy="147401"/>
              </a:xfrm>
              <a:prstGeom prst="rect">
                <a:avLst/>
              </a:prstGeom>
              <a:noFill/>
              <a:ln w="9525">
                <a:noFill/>
                <a:miter lim="800000"/>
                <a:headEnd/>
                <a:tailEnd/>
              </a:ln>
            </p:spPr>
            <p:txBody>
              <a:bodyPr lIns="0" tIns="0" rIns="0" bIns="0">
                <a:spAutoFit/>
              </a:bodyPr>
              <a:lstStyle/>
              <a:p>
                <a:pPr algn="ctr" eaLnBrk="1" hangingPunct="1">
                  <a:spcBef>
                    <a:spcPct val="50000"/>
                  </a:spcBef>
                  <a:defRPr/>
                </a:pPr>
                <a:r>
                  <a:rPr lang="en-US" sz="1400" b="1" dirty="0">
                    <a:latin typeface="+mn-lt"/>
                  </a:rPr>
                  <a:t>P</a:t>
                </a:r>
                <a:endParaRPr lang="en-US" sz="1400" b="1" baseline="-25000" dirty="0">
                  <a:latin typeface="+mn-lt"/>
                </a:endParaRPr>
              </a:p>
            </p:txBody>
          </p:sp>
          <p:sp>
            <p:nvSpPr>
              <p:cNvPr id="44060" name="Arc 29"/>
              <p:cNvSpPr>
                <a:spLocks/>
              </p:cNvSpPr>
              <p:nvPr/>
            </p:nvSpPr>
            <p:spPr bwMode="auto">
              <a:xfrm>
                <a:off x="6553200" y="3352800"/>
                <a:ext cx="76200" cy="1524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IN"/>
              </a:p>
            </p:txBody>
          </p:sp>
          <p:sp>
            <p:nvSpPr>
              <p:cNvPr id="44061" name="Line 30"/>
              <p:cNvSpPr>
                <a:spLocks noChangeShapeType="1"/>
              </p:cNvSpPr>
              <p:nvPr/>
            </p:nvSpPr>
            <p:spPr bwMode="auto">
              <a:xfrm flipH="1" flipV="1">
                <a:off x="7620000" y="2895600"/>
                <a:ext cx="228600" cy="6096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44062" name="Text Box 31"/>
              <p:cNvSpPr txBox="1">
                <a:spLocks noChangeArrowheads="1"/>
              </p:cNvSpPr>
              <p:nvPr/>
            </p:nvSpPr>
            <p:spPr bwMode="auto">
              <a:xfrm>
                <a:off x="7696200" y="3124200"/>
                <a:ext cx="3048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1400" b="1">
                    <a:solidFill>
                      <a:srgbClr val="FFFF00"/>
                    </a:solidFill>
                    <a:latin typeface="Arial" panose="020B0604020202020204" pitchFamily="34" charset="0"/>
                  </a:rPr>
                  <a:t>p</a:t>
                </a:r>
              </a:p>
            </p:txBody>
          </p:sp>
          <p:sp>
            <p:nvSpPr>
              <p:cNvPr id="44063" name="Text Box 32"/>
              <p:cNvSpPr txBox="1">
                <a:spLocks noChangeArrowheads="1"/>
              </p:cNvSpPr>
              <p:nvPr/>
            </p:nvSpPr>
            <p:spPr bwMode="auto">
              <a:xfrm>
                <a:off x="7010400" y="2743200"/>
                <a:ext cx="3048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1400" b="1">
                    <a:solidFill>
                      <a:srgbClr val="FFFF00"/>
                    </a:solidFill>
                    <a:latin typeface="Arial" panose="020B0604020202020204" pitchFamily="34" charset="0"/>
                  </a:rPr>
                  <a:t>q</a:t>
                </a:r>
              </a:p>
            </p:txBody>
          </p:sp>
          <p:sp>
            <p:nvSpPr>
              <p:cNvPr id="44064" name="Text Box 33"/>
              <p:cNvSpPr txBox="1">
                <a:spLocks noChangeArrowheads="1"/>
              </p:cNvSpPr>
              <p:nvPr/>
            </p:nvSpPr>
            <p:spPr bwMode="auto">
              <a:xfrm>
                <a:off x="7315200" y="2730500"/>
                <a:ext cx="2286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1400" b="1">
                    <a:solidFill>
                      <a:srgbClr val="FFFF00"/>
                    </a:solidFill>
                    <a:latin typeface="Arial" panose="020B0604020202020204" pitchFamily="34" charset="0"/>
                  </a:rPr>
                  <a:t>r</a:t>
                </a:r>
              </a:p>
            </p:txBody>
          </p:sp>
          <p:sp>
            <p:nvSpPr>
              <p:cNvPr id="44065" name="Text Box 34"/>
              <p:cNvSpPr txBox="1">
                <a:spLocks noChangeArrowheads="1"/>
              </p:cNvSpPr>
              <p:nvPr/>
            </p:nvSpPr>
            <p:spPr bwMode="auto">
              <a:xfrm>
                <a:off x="6578600" y="3251200"/>
                <a:ext cx="3048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1400" b="1">
                    <a:solidFill>
                      <a:srgbClr val="FFFFFF"/>
                    </a:solidFill>
                    <a:latin typeface="Arial" panose="020B0604020202020204" pitchFamily="34" charset="0"/>
                    <a:sym typeface="Symbol" panose="05050102010706020507" pitchFamily="18" charset="2"/>
                  </a:rPr>
                  <a:t></a:t>
                </a:r>
                <a:endParaRPr lang="en-US" altLang="en-US" sz="1400" b="1">
                  <a:solidFill>
                    <a:srgbClr val="FFFFFF"/>
                  </a:solidFill>
                  <a:latin typeface="Arial" panose="020B0604020202020204" pitchFamily="34" charset="0"/>
                </a:endParaRPr>
              </a:p>
            </p:txBody>
          </p:sp>
          <p:sp>
            <p:nvSpPr>
              <p:cNvPr id="44066" name="Text Box 35"/>
              <p:cNvSpPr txBox="1">
                <a:spLocks noChangeArrowheads="1"/>
              </p:cNvSpPr>
              <p:nvPr/>
            </p:nvSpPr>
            <p:spPr bwMode="auto">
              <a:xfrm>
                <a:off x="6781800" y="28956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a:solidFill>
                      <a:srgbClr val="FFFFFF"/>
                    </a:solidFill>
                    <a:latin typeface="Arial" panose="020B0604020202020204" pitchFamily="34" charset="0"/>
                    <a:sym typeface="Symbol" panose="05050102010706020507" pitchFamily="18" charset="2"/>
                  </a:rPr>
                  <a:t></a:t>
                </a:r>
              </a:p>
            </p:txBody>
          </p:sp>
          <p:sp>
            <p:nvSpPr>
              <p:cNvPr id="44067" name="Rectangle 36"/>
              <p:cNvSpPr>
                <a:spLocks noChangeArrowheads="1"/>
              </p:cNvSpPr>
              <p:nvPr/>
            </p:nvSpPr>
            <p:spPr bwMode="auto">
              <a:xfrm>
                <a:off x="6705600" y="2514600"/>
                <a:ext cx="152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a:solidFill>
                      <a:srgbClr val="FFFFFF"/>
                    </a:solidFill>
                    <a:latin typeface="Arial" panose="020B0604020202020204" pitchFamily="34" charset="0"/>
                    <a:sym typeface="Symbol" panose="05050102010706020507" pitchFamily="18" charset="2"/>
                  </a:rPr>
                  <a:t></a:t>
                </a:r>
              </a:p>
            </p:txBody>
          </p:sp>
          <p:sp>
            <p:nvSpPr>
              <p:cNvPr id="44068" name="Line 37"/>
              <p:cNvSpPr>
                <a:spLocks noChangeShapeType="1"/>
              </p:cNvSpPr>
              <p:nvPr/>
            </p:nvSpPr>
            <p:spPr bwMode="auto">
              <a:xfrm flipV="1">
                <a:off x="6096000" y="2667000"/>
                <a:ext cx="0" cy="838200"/>
              </a:xfrm>
              <a:prstGeom prst="line">
                <a:avLst/>
              </a:prstGeom>
              <a:noFill/>
              <a:ln w="9525">
                <a:solidFill>
                  <a:srgbClr val="FFFFFF"/>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44069" name="Text Box 39"/>
              <p:cNvSpPr txBox="1">
                <a:spLocks noChangeArrowheads="1"/>
              </p:cNvSpPr>
              <p:nvPr/>
            </p:nvSpPr>
            <p:spPr bwMode="auto">
              <a:xfrm>
                <a:off x="8686800" y="3389313"/>
                <a:ext cx="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endParaRPr lang="en-US" altLang="en-US">
                  <a:solidFill>
                    <a:srgbClr val="FFFFFF"/>
                  </a:solidFill>
                  <a:latin typeface="Arial" panose="020B0604020202020204" pitchFamily="34" charset="0"/>
                </a:endParaRPr>
              </a:p>
            </p:txBody>
          </p:sp>
          <p:sp>
            <p:nvSpPr>
              <p:cNvPr id="77" name="Text Box 40">
                <a:extLst/>
              </p:cNvPr>
              <p:cNvSpPr txBox="1">
                <a:spLocks noChangeArrowheads="1"/>
              </p:cNvSpPr>
              <p:nvPr/>
            </p:nvSpPr>
            <p:spPr bwMode="auto">
              <a:xfrm>
                <a:off x="8974544" y="3417501"/>
                <a:ext cx="171261" cy="252531"/>
              </a:xfrm>
              <a:prstGeom prst="rect">
                <a:avLst/>
              </a:prstGeom>
              <a:noFill/>
              <a:ln w="9525">
                <a:noFill/>
                <a:miter lim="800000"/>
                <a:headEnd/>
                <a:tailEnd/>
              </a:ln>
            </p:spPr>
            <p:txBody>
              <a:bodyPr wrap="none" lIns="0" tIns="0" rIns="0" bIns="0">
                <a:spAutoFit/>
              </a:bodyPr>
              <a:lstStyle/>
              <a:p>
                <a:pPr algn="ctr" eaLnBrk="1" hangingPunct="1">
                  <a:spcBef>
                    <a:spcPct val="50000"/>
                  </a:spcBef>
                  <a:defRPr/>
                </a:pPr>
                <a:r>
                  <a:rPr lang="en-US" dirty="0">
                    <a:latin typeface="+mn-lt"/>
                  </a:rPr>
                  <a:t>X</a:t>
                </a:r>
              </a:p>
            </p:txBody>
          </p:sp>
          <p:sp>
            <p:nvSpPr>
              <p:cNvPr id="44071" name="Text Box 41"/>
              <p:cNvSpPr txBox="1">
                <a:spLocks noChangeArrowheads="1"/>
              </p:cNvSpPr>
              <p:nvPr/>
            </p:nvSpPr>
            <p:spPr bwMode="auto">
              <a:xfrm>
                <a:off x="7543800" y="2849563"/>
                <a:ext cx="381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1800">
                    <a:solidFill>
                      <a:srgbClr val="FFFFFF"/>
                    </a:solidFill>
                    <a:latin typeface="Arial" panose="020B0604020202020204" pitchFamily="34" charset="0"/>
                  </a:rPr>
                  <a:t>B</a:t>
                </a:r>
              </a:p>
            </p:txBody>
          </p:sp>
          <p:sp>
            <p:nvSpPr>
              <p:cNvPr id="44072" name="Text Box 42"/>
              <p:cNvSpPr txBox="1">
                <a:spLocks noChangeArrowheads="1"/>
              </p:cNvSpPr>
              <p:nvPr/>
            </p:nvSpPr>
            <p:spPr bwMode="auto">
              <a:xfrm>
                <a:off x="7162800" y="2468563"/>
                <a:ext cx="228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1800">
                    <a:solidFill>
                      <a:srgbClr val="FFFFFF"/>
                    </a:solidFill>
                    <a:latin typeface="Arial" panose="020B0604020202020204" pitchFamily="34" charset="0"/>
                  </a:rPr>
                  <a:t>C</a:t>
                </a:r>
              </a:p>
            </p:txBody>
          </p:sp>
          <p:sp>
            <p:nvSpPr>
              <p:cNvPr id="80" name="Text Box 43">
                <a:extLst/>
              </p:cNvPr>
              <p:cNvSpPr txBox="1">
                <a:spLocks noChangeArrowheads="1"/>
              </p:cNvSpPr>
              <p:nvPr/>
            </p:nvSpPr>
            <p:spPr bwMode="auto">
              <a:xfrm>
                <a:off x="6400733" y="2210118"/>
                <a:ext cx="304601" cy="188586"/>
              </a:xfrm>
              <a:prstGeom prst="rect">
                <a:avLst/>
              </a:prstGeom>
              <a:noFill/>
              <a:ln w="9525">
                <a:noFill/>
                <a:miter lim="800000"/>
                <a:headEnd/>
                <a:tailEnd/>
              </a:ln>
            </p:spPr>
            <p:txBody>
              <a:bodyPr lIns="0" tIns="0" rIns="0" bIns="0">
                <a:spAutoFit/>
              </a:bodyPr>
              <a:lstStyle/>
              <a:p>
                <a:pPr algn="ctr" eaLnBrk="1" hangingPunct="1">
                  <a:spcBef>
                    <a:spcPct val="50000"/>
                  </a:spcBef>
                  <a:defRPr/>
                </a:pPr>
                <a:r>
                  <a:rPr lang="en-US" sz="1800" dirty="0">
                    <a:latin typeface="+mn-lt"/>
                  </a:rPr>
                  <a:t>D</a:t>
                </a:r>
              </a:p>
            </p:txBody>
          </p:sp>
          <p:sp>
            <p:nvSpPr>
              <p:cNvPr id="81" name="Text Box 23">
                <a:extLst/>
              </p:cNvPr>
              <p:cNvSpPr txBox="1">
                <a:spLocks noChangeArrowheads="1"/>
              </p:cNvSpPr>
              <p:nvPr/>
            </p:nvSpPr>
            <p:spPr bwMode="auto">
              <a:xfrm>
                <a:off x="5803765" y="2220956"/>
                <a:ext cx="380445" cy="210263"/>
              </a:xfrm>
              <a:prstGeom prst="rect">
                <a:avLst/>
              </a:prstGeom>
              <a:noFill/>
              <a:ln w="9525">
                <a:noFill/>
                <a:miter lim="800000"/>
                <a:headEnd/>
                <a:tailEnd/>
              </a:ln>
            </p:spPr>
            <p:txBody>
              <a:bodyPr lIns="0" tIns="0" rIns="0" bIns="0">
                <a:spAutoFit/>
              </a:bodyPr>
              <a:lstStyle/>
              <a:p>
                <a:pPr algn="ctr" eaLnBrk="1" hangingPunct="1">
                  <a:spcBef>
                    <a:spcPct val="50000"/>
                  </a:spcBef>
                  <a:defRPr/>
                </a:pPr>
                <a:r>
                  <a:rPr lang="en-US" sz="2000" b="1" dirty="0" err="1">
                    <a:latin typeface="+mn-lt"/>
                  </a:rPr>
                  <a:t>Q</a:t>
                </a:r>
                <a:r>
                  <a:rPr lang="en-US" sz="2000" b="1" baseline="-25000" dirty="0" err="1">
                    <a:latin typeface="+mn-lt"/>
                  </a:rPr>
                  <a:t>y</a:t>
                </a:r>
                <a:endParaRPr lang="en-US" sz="2000" b="1" baseline="-25000" dirty="0">
                  <a:latin typeface="+mn-lt"/>
                </a:endParaRPr>
              </a:p>
            </p:txBody>
          </p:sp>
        </p:grpSp>
      </p:grpSp>
      <p:sp>
        <p:nvSpPr>
          <p:cNvPr id="44037" name="Text Box 6"/>
          <p:cNvSpPr txBox="1">
            <a:spLocks noChangeArrowheads="1"/>
          </p:cNvSpPr>
          <p:nvPr/>
        </p:nvSpPr>
        <p:spPr bwMode="auto">
          <a:xfrm>
            <a:off x="1411288" y="295275"/>
            <a:ext cx="963771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4000" b="1">
                <a:solidFill>
                  <a:srgbClr val="E8AB00"/>
                </a:solidFill>
                <a:latin typeface="Times New Roman" panose="02020603050405020304" pitchFamily="18" charset="0"/>
                <a:cs typeface="Times New Roman" panose="02020603050405020304" pitchFamily="18" charset="0"/>
              </a:rPr>
              <a:t>Varignon’s Theorem (Principle of moments)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1" presetClass="entr" presetSubtype="1" fill="hold" nodeType="click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wheel(1)">
                                      <p:cBhvr>
                                        <p:cTn id="14" dur="2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ChangeArrowheads="1"/>
          </p:cNvSpPr>
          <p:nvPr/>
        </p:nvSpPr>
        <p:spPr bwMode="auto">
          <a:xfrm>
            <a:off x="609600" y="1066800"/>
            <a:ext cx="11201400" cy="569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50000"/>
              </a:spcBef>
              <a:buFontTx/>
              <a:buNone/>
            </a:pPr>
            <a:r>
              <a:rPr lang="en-US" altLang="en-US">
                <a:solidFill>
                  <a:srgbClr val="FFFFFF"/>
                </a:solidFill>
                <a:latin typeface="Times New Roman" panose="02020603050405020304" pitchFamily="18" charset="0"/>
              </a:rPr>
              <a:t>Let ‘R’ be the given force. ‘P’ &amp; ‘Q’ are component forces of ‘R’.‘O’ is the moment center.  p, r and q are moment arms from ‘O’ of P, R and Q respectively.</a:t>
            </a:r>
            <a:r>
              <a:rPr lang="en-US" altLang="en-US">
                <a:solidFill>
                  <a:srgbClr val="FFFFFF"/>
                </a:solidFill>
                <a:latin typeface="Times New Roman" panose="02020603050405020304" pitchFamily="18" charset="0"/>
                <a:sym typeface="Symbol" panose="05050102010706020507" pitchFamily="18" charset="2"/>
              </a:rPr>
              <a:t></a:t>
            </a:r>
            <a:r>
              <a:rPr lang="en-US" altLang="en-US">
                <a:solidFill>
                  <a:srgbClr val="FFFFFF"/>
                </a:solidFill>
                <a:latin typeface="Times New Roman" panose="02020603050405020304" pitchFamily="18" charset="0"/>
              </a:rPr>
              <a:t>, </a:t>
            </a:r>
            <a:r>
              <a:rPr lang="en-US" altLang="en-US">
                <a:solidFill>
                  <a:srgbClr val="FFFFFF"/>
                </a:solidFill>
                <a:latin typeface="Times New Roman" panose="02020603050405020304" pitchFamily="18" charset="0"/>
                <a:sym typeface="Symbol" panose="05050102010706020507" pitchFamily="18" charset="2"/>
              </a:rPr>
              <a:t></a:t>
            </a:r>
            <a:r>
              <a:rPr lang="en-US" altLang="en-US">
                <a:solidFill>
                  <a:srgbClr val="FFFFFF"/>
                </a:solidFill>
                <a:latin typeface="Times New Roman" panose="02020603050405020304" pitchFamily="18" charset="0"/>
              </a:rPr>
              <a:t> and </a:t>
            </a:r>
            <a:r>
              <a:rPr lang="en-US" altLang="en-US">
                <a:solidFill>
                  <a:srgbClr val="FFFFFF"/>
                </a:solidFill>
                <a:latin typeface="Times New Roman" panose="02020603050405020304" pitchFamily="18" charset="0"/>
                <a:sym typeface="Symbol" panose="05050102010706020507" pitchFamily="18" charset="2"/>
              </a:rPr>
              <a:t></a:t>
            </a:r>
            <a:r>
              <a:rPr lang="en-US" altLang="en-US">
                <a:solidFill>
                  <a:srgbClr val="FFFFFF"/>
                </a:solidFill>
                <a:latin typeface="Times New Roman" panose="02020603050405020304" pitchFamily="18" charset="0"/>
              </a:rPr>
              <a:t> are the inclinations of ‘P’, ‘R’ and ‘Q’ respectively w.r.to  X – axis.</a:t>
            </a:r>
          </a:p>
          <a:p>
            <a:pPr eaLnBrk="1" hangingPunct="1">
              <a:lnSpc>
                <a:spcPct val="100000"/>
              </a:lnSpc>
              <a:spcBef>
                <a:spcPct val="50000"/>
              </a:spcBef>
              <a:buFontTx/>
              <a:buNone/>
            </a:pPr>
            <a:r>
              <a:rPr lang="en-US" altLang="en-US">
                <a:solidFill>
                  <a:srgbClr val="FFFFFF"/>
                </a:solidFill>
                <a:latin typeface="Times New Roman" panose="02020603050405020304" pitchFamily="18" charset="0"/>
              </a:rPr>
              <a:t>We have,</a:t>
            </a:r>
          </a:p>
          <a:p>
            <a:pPr eaLnBrk="1" hangingPunct="1">
              <a:lnSpc>
                <a:spcPct val="100000"/>
              </a:lnSpc>
              <a:spcBef>
                <a:spcPct val="50000"/>
              </a:spcBef>
              <a:buFontTx/>
              <a:buNone/>
            </a:pPr>
            <a:r>
              <a:rPr lang="en-US" altLang="en-US">
                <a:solidFill>
                  <a:srgbClr val="FFFFFF"/>
                </a:solidFill>
                <a:latin typeface="Times New Roman" panose="02020603050405020304" pitchFamily="18" charset="0"/>
              </a:rPr>
              <a:t>R</a:t>
            </a:r>
            <a:r>
              <a:rPr lang="en-US" altLang="en-US" baseline="-25000">
                <a:solidFill>
                  <a:srgbClr val="FFFFFF"/>
                </a:solidFill>
                <a:latin typeface="Times New Roman" panose="02020603050405020304" pitchFamily="18" charset="0"/>
              </a:rPr>
              <a:t>y</a:t>
            </a:r>
            <a:r>
              <a:rPr lang="en-US" altLang="en-US">
                <a:solidFill>
                  <a:srgbClr val="FFFFFF"/>
                </a:solidFill>
                <a:latin typeface="Times New Roman" panose="02020603050405020304" pitchFamily="18" charset="0"/>
              </a:rPr>
              <a:t> = P</a:t>
            </a:r>
            <a:r>
              <a:rPr lang="en-US" altLang="en-US" baseline="-25000">
                <a:solidFill>
                  <a:srgbClr val="FFFFFF"/>
                </a:solidFill>
                <a:latin typeface="Times New Roman" panose="02020603050405020304" pitchFamily="18" charset="0"/>
              </a:rPr>
              <a:t>y</a:t>
            </a:r>
            <a:r>
              <a:rPr lang="en-US" altLang="en-US">
                <a:solidFill>
                  <a:srgbClr val="FFFFFF"/>
                </a:solidFill>
                <a:latin typeface="Times New Roman" panose="02020603050405020304" pitchFamily="18" charset="0"/>
              </a:rPr>
              <a:t> + Q</a:t>
            </a:r>
            <a:r>
              <a:rPr lang="en-US" altLang="en-US" baseline="-25000">
                <a:solidFill>
                  <a:srgbClr val="FFFFFF"/>
                </a:solidFill>
                <a:latin typeface="Times New Roman" panose="02020603050405020304" pitchFamily="18" charset="0"/>
              </a:rPr>
              <a:t>y</a:t>
            </a:r>
            <a:r>
              <a:rPr lang="en-US" altLang="en-US">
                <a:solidFill>
                  <a:srgbClr val="FFFFFF"/>
                </a:solidFill>
                <a:latin typeface="Times New Roman" panose="02020603050405020304" pitchFamily="18" charset="0"/>
              </a:rPr>
              <a:t> </a:t>
            </a:r>
          </a:p>
          <a:p>
            <a:pPr eaLnBrk="1" hangingPunct="1">
              <a:lnSpc>
                <a:spcPct val="100000"/>
              </a:lnSpc>
              <a:spcBef>
                <a:spcPct val="50000"/>
              </a:spcBef>
              <a:buFontTx/>
              <a:buNone/>
            </a:pPr>
            <a:r>
              <a:rPr lang="en-US" altLang="en-US">
                <a:solidFill>
                  <a:srgbClr val="FFFFFF"/>
                </a:solidFill>
                <a:latin typeface="Times New Roman" panose="02020603050405020304" pitchFamily="18" charset="0"/>
              </a:rPr>
              <a:t>R Sin</a:t>
            </a:r>
            <a:r>
              <a:rPr lang="en-US" altLang="en-US">
                <a:solidFill>
                  <a:srgbClr val="FFFFFF"/>
                </a:solidFill>
                <a:latin typeface="Times New Roman" panose="02020603050405020304" pitchFamily="18" charset="0"/>
                <a:sym typeface="Symbol" panose="05050102010706020507" pitchFamily="18" charset="2"/>
              </a:rPr>
              <a:t></a:t>
            </a:r>
            <a:r>
              <a:rPr lang="en-US" altLang="en-US">
                <a:solidFill>
                  <a:srgbClr val="FFFFFF"/>
                </a:solidFill>
                <a:latin typeface="Times New Roman" panose="02020603050405020304" pitchFamily="18" charset="0"/>
              </a:rPr>
              <a:t> = P Sin</a:t>
            </a:r>
            <a:r>
              <a:rPr lang="en-US" altLang="en-US">
                <a:solidFill>
                  <a:srgbClr val="FFFFFF"/>
                </a:solidFill>
                <a:latin typeface="Times New Roman" panose="02020603050405020304" pitchFamily="18" charset="0"/>
                <a:sym typeface="Symbol" panose="05050102010706020507" pitchFamily="18" charset="2"/>
              </a:rPr>
              <a:t></a:t>
            </a:r>
            <a:r>
              <a:rPr lang="en-US" altLang="en-US">
                <a:solidFill>
                  <a:srgbClr val="FFFFFF"/>
                </a:solidFill>
                <a:latin typeface="Times New Roman" panose="02020603050405020304" pitchFamily="18" charset="0"/>
              </a:rPr>
              <a:t> + Q Sin </a:t>
            </a:r>
            <a:r>
              <a:rPr lang="en-US" altLang="en-US">
                <a:solidFill>
                  <a:srgbClr val="FFFFFF"/>
                </a:solidFill>
                <a:latin typeface="Times New Roman" panose="02020603050405020304" pitchFamily="18" charset="0"/>
                <a:sym typeface="Symbol" panose="05050102010706020507" pitchFamily="18" charset="2"/>
              </a:rPr>
              <a:t></a:t>
            </a:r>
            <a:r>
              <a:rPr lang="en-US" altLang="en-US">
                <a:solidFill>
                  <a:srgbClr val="FFFFFF"/>
                </a:solidFill>
                <a:latin typeface="Times New Roman" panose="02020603050405020304" pitchFamily="18" charset="0"/>
              </a:rPr>
              <a:t> ----(1)</a:t>
            </a:r>
          </a:p>
          <a:p>
            <a:pPr eaLnBrk="1" hangingPunct="1">
              <a:lnSpc>
                <a:spcPct val="100000"/>
              </a:lnSpc>
              <a:spcBef>
                <a:spcPct val="50000"/>
              </a:spcBef>
              <a:buFontTx/>
              <a:buNone/>
            </a:pPr>
            <a:r>
              <a:rPr lang="en-US" altLang="en-US">
                <a:solidFill>
                  <a:srgbClr val="FFFFFF"/>
                </a:solidFill>
                <a:latin typeface="Times New Roman" panose="02020603050405020304" pitchFamily="18" charset="0"/>
              </a:rPr>
              <a:t>From </a:t>
            </a:r>
            <a:r>
              <a:rPr lang="en-US" altLang="en-US">
                <a:solidFill>
                  <a:srgbClr val="FFFFFF"/>
                </a:solidFill>
                <a:latin typeface="Times New Roman" panose="02020603050405020304" pitchFamily="18" charset="0"/>
                <a:sym typeface="Symbol" panose="05050102010706020507" pitchFamily="18" charset="2"/>
              </a:rPr>
              <a:t></a:t>
            </a:r>
            <a:r>
              <a:rPr lang="en-US" altLang="en-US">
                <a:solidFill>
                  <a:srgbClr val="FFFFFF"/>
                </a:solidFill>
                <a:latin typeface="Times New Roman" panose="02020603050405020304" pitchFamily="18" charset="0"/>
              </a:rPr>
              <a:t>le AOB,	p/AO = Sin </a:t>
            </a:r>
            <a:r>
              <a:rPr lang="en-US" altLang="en-US">
                <a:solidFill>
                  <a:srgbClr val="FFFFFF"/>
                </a:solidFill>
                <a:latin typeface="Times New Roman" panose="02020603050405020304" pitchFamily="18" charset="0"/>
                <a:sym typeface="Symbol" panose="05050102010706020507" pitchFamily="18" charset="2"/>
              </a:rPr>
              <a:t></a:t>
            </a:r>
            <a:endParaRPr lang="en-US" altLang="en-US">
              <a:solidFill>
                <a:srgbClr val="FFFFFF"/>
              </a:solidFill>
              <a:latin typeface="Times New Roman" panose="02020603050405020304" pitchFamily="18" charset="0"/>
            </a:endParaRPr>
          </a:p>
          <a:p>
            <a:pPr eaLnBrk="1" hangingPunct="1">
              <a:lnSpc>
                <a:spcPct val="100000"/>
              </a:lnSpc>
              <a:spcBef>
                <a:spcPct val="50000"/>
              </a:spcBef>
              <a:buFontTx/>
              <a:buNone/>
            </a:pPr>
            <a:r>
              <a:rPr lang="en-US" altLang="en-US">
                <a:solidFill>
                  <a:srgbClr val="FFFFFF"/>
                </a:solidFill>
                <a:latin typeface="Times New Roman" panose="02020603050405020304" pitchFamily="18" charset="0"/>
              </a:rPr>
              <a:t>From </a:t>
            </a:r>
            <a:r>
              <a:rPr lang="en-US" altLang="en-US">
                <a:solidFill>
                  <a:srgbClr val="FFFFFF"/>
                </a:solidFill>
                <a:latin typeface="Times New Roman" panose="02020603050405020304" pitchFamily="18" charset="0"/>
                <a:sym typeface="Symbol" panose="05050102010706020507" pitchFamily="18" charset="2"/>
              </a:rPr>
              <a:t></a:t>
            </a:r>
            <a:r>
              <a:rPr lang="en-US" altLang="en-US">
                <a:solidFill>
                  <a:srgbClr val="FFFFFF"/>
                </a:solidFill>
                <a:latin typeface="Times New Roman" panose="02020603050405020304" pitchFamily="18" charset="0"/>
              </a:rPr>
              <a:t>le AOC, 	r/AO = Sin </a:t>
            </a:r>
            <a:r>
              <a:rPr lang="en-US" altLang="en-US">
                <a:solidFill>
                  <a:srgbClr val="FFFFFF"/>
                </a:solidFill>
                <a:latin typeface="Times New Roman" panose="02020603050405020304" pitchFamily="18" charset="0"/>
                <a:sym typeface="Symbol" panose="05050102010706020507" pitchFamily="18" charset="2"/>
              </a:rPr>
              <a:t></a:t>
            </a:r>
            <a:endParaRPr lang="en-US" altLang="en-US">
              <a:solidFill>
                <a:srgbClr val="FFFFFF"/>
              </a:solidFill>
              <a:latin typeface="Times New Roman" panose="02020603050405020304" pitchFamily="18" charset="0"/>
            </a:endParaRPr>
          </a:p>
          <a:p>
            <a:pPr eaLnBrk="1" hangingPunct="1">
              <a:lnSpc>
                <a:spcPct val="100000"/>
              </a:lnSpc>
              <a:spcBef>
                <a:spcPct val="50000"/>
              </a:spcBef>
              <a:buFontTx/>
              <a:buNone/>
            </a:pPr>
            <a:r>
              <a:rPr lang="en-US" altLang="en-US">
                <a:solidFill>
                  <a:srgbClr val="FFFFFF"/>
                </a:solidFill>
                <a:latin typeface="Times New Roman" panose="02020603050405020304" pitchFamily="18" charset="0"/>
              </a:rPr>
              <a:t>From </a:t>
            </a:r>
            <a:r>
              <a:rPr lang="en-US" altLang="en-US">
                <a:solidFill>
                  <a:srgbClr val="FFFFFF"/>
                </a:solidFill>
                <a:latin typeface="Times New Roman" panose="02020603050405020304" pitchFamily="18" charset="0"/>
                <a:sym typeface="Symbol" panose="05050102010706020507" pitchFamily="18" charset="2"/>
              </a:rPr>
              <a:t></a:t>
            </a:r>
            <a:r>
              <a:rPr lang="en-US" altLang="en-US">
                <a:solidFill>
                  <a:srgbClr val="FFFFFF"/>
                </a:solidFill>
                <a:latin typeface="Times New Roman" panose="02020603050405020304" pitchFamily="18" charset="0"/>
              </a:rPr>
              <a:t>le AOD, 	q/AO = Sin  </a:t>
            </a:r>
            <a:r>
              <a:rPr lang="en-US" altLang="en-US">
                <a:solidFill>
                  <a:srgbClr val="FFFFFF"/>
                </a:solidFill>
                <a:latin typeface="Times New Roman" panose="02020603050405020304" pitchFamily="18" charset="0"/>
                <a:sym typeface="Symbol" panose="05050102010706020507" pitchFamily="18" charset="2"/>
              </a:rPr>
              <a:t></a:t>
            </a:r>
            <a:endParaRPr lang="en-US" altLang="en-US">
              <a:solidFill>
                <a:srgbClr val="FFFFFF"/>
              </a:solidFill>
              <a:latin typeface="Times New Roman" panose="02020603050405020304" pitchFamily="18" charset="0"/>
            </a:endParaRPr>
          </a:p>
        </p:txBody>
      </p:sp>
      <p:pic>
        <p:nvPicPr>
          <p:cNvPr id="46083"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ChangeArrowheads="1"/>
          </p:cNvSpPr>
          <p:nvPr/>
        </p:nvSpPr>
        <p:spPr bwMode="auto">
          <a:xfrm>
            <a:off x="685800" y="1219200"/>
            <a:ext cx="11125200"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50000"/>
              </a:spcBef>
              <a:buFontTx/>
              <a:buNone/>
            </a:pPr>
            <a:r>
              <a:rPr lang="en-US" altLang="en-US">
                <a:solidFill>
                  <a:srgbClr val="FFFFFF"/>
                </a:solidFill>
                <a:latin typeface="Times New Roman" panose="02020603050405020304" pitchFamily="18" charset="0"/>
              </a:rPr>
              <a:t>From (1),</a:t>
            </a:r>
          </a:p>
          <a:p>
            <a:pPr algn="just" eaLnBrk="1" hangingPunct="1">
              <a:lnSpc>
                <a:spcPct val="100000"/>
              </a:lnSpc>
              <a:spcBef>
                <a:spcPct val="50000"/>
              </a:spcBef>
              <a:buFontTx/>
              <a:buNone/>
            </a:pPr>
            <a:r>
              <a:rPr lang="en-US" altLang="en-US">
                <a:solidFill>
                  <a:srgbClr val="FFFFFF"/>
                </a:solidFill>
                <a:latin typeface="Times New Roman" panose="02020603050405020304" pitchFamily="18" charset="0"/>
              </a:rPr>
              <a:t>R ×(r/AO) = P ×(p/AO) + Q ×(q/AO)</a:t>
            </a:r>
          </a:p>
          <a:p>
            <a:pPr algn="just" eaLnBrk="1" hangingPunct="1">
              <a:lnSpc>
                <a:spcPct val="100000"/>
              </a:lnSpc>
              <a:spcBef>
                <a:spcPct val="50000"/>
              </a:spcBef>
              <a:buFontTx/>
              <a:buNone/>
            </a:pPr>
            <a:r>
              <a:rPr lang="en-US" altLang="en-US">
                <a:solidFill>
                  <a:srgbClr val="FFFFFF"/>
                </a:solidFill>
                <a:latin typeface="Times New Roman" panose="02020603050405020304" pitchFamily="18" charset="0"/>
              </a:rPr>
              <a:t>i.e.,  R × r = P × p  + Q × q </a:t>
            </a:r>
          </a:p>
          <a:p>
            <a:pPr algn="just" eaLnBrk="1" hangingPunct="1">
              <a:lnSpc>
                <a:spcPct val="100000"/>
              </a:lnSpc>
              <a:spcBef>
                <a:spcPct val="50000"/>
              </a:spcBef>
              <a:buFontTx/>
              <a:buNone/>
            </a:pPr>
            <a:r>
              <a:rPr lang="en-US" altLang="en-US">
                <a:solidFill>
                  <a:srgbClr val="FFFFFF"/>
                </a:solidFill>
                <a:latin typeface="Times New Roman" panose="02020603050405020304" pitchFamily="18" charset="0"/>
              </a:rPr>
              <a:t>Moment of resultant R about O = algebraic sum of moments of component forces  P &amp; Q about same moment center ‘O’.</a:t>
            </a:r>
          </a:p>
        </p:txBody>
      </p:sp>
      <p:pic>
        <p:nvPicPr>
          <p:cNvPr id="48131"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Line 9"/>
          <p:cNvSpPr>
            <a:spLocks noChangeShapeType="1"/>
          </p:cNvSpPr>
          <p:nvPr/>
        </p:nvSpPr>
        <p:spPr bwMode="auto">
          <a:xfrm flipV="1">
            <a:off x="3048000" y="2690813"/>
            <a:ext cx="1219200" cy="1528762"/>
          </a:xfrm>
          <a:prstGeom prst="line">
            <a:avLst/>
          </a:prstGeom>
          <a:noFill/>
          <a:ln w="38100">
            <a:solidFill>
              <a:srgbClr val="FFFF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IN"/>
          </a:p>
        </p:txBody>
      </p:sp>
      <p:sp>
        <p:nvSpPr>
          <p:cNvPr id="50179" name="Line 10"/>
          <p:cNvSpPr>
            <a:spLocks noChangeShapeType="1"/>
          </p:cNvSpPr>
          <p:nvPr/>
        </p:nvSpPr>
        <p:spPr bwMode="auto">
          <a:xfrm flipH="1">
            <a:off x="4191000" y="3179763"/>
            <a:ext cx="1143000" cy="1530350"/>
          </a:xfrm>
          <a:prstGeom prst="line">
            <a:avLst/>
          </a:prstGeom>
          <a:noFill/>
          <a:ln w="38100">
            <a:solidFill>
              <a:srgbClr val="FFFF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IN"/>
          </a:p>
        </p:txBody>
      </p:sp>
      <p:sp>
        <p:nvSpPr>
          <p:cNvPr id="50180" name="Line 11"/>
          <p:cNvSpPr>
            <a:spLocks noChangeShapeType="1"/>
          </p:cNvSpPr>
          <p:nvPr/>
        </p:nvSpPr>
        <p:spPr bwMode="auto">
          <a:xfrm>
            <a:off x="3657600" y="3424238"/>
            <a:ext cx="990600" cy="652462"/>
          </a:xfrm>
          <a:prstGeom prst="line">
            <a:avLst/>
          </a:prstGeom>
          <a:noFill/>
          <a:ln w="9525">
            <a:solidFill>
              <a:srgbClr val="FFFFFF"/>
            </a:solidFill>
            <a:prstDash val="dashDot"/>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IN"/>
          </a:p>
        </p:txBody>
      </p:sp>
      <p:sp>
        <p:nvSpPr>
          <p:cNvPr id="28680" name="Text Box 12">
            <a:extLst/>
          </p:cNvPr>
          <p:cNvSpPr txBox="1">
            <a:spLocks noChangeArrowheads="1"/>
          </p:cNvSpPr>
          <p:nvPr/>
        </p:nvSpPr>
        <p:spPr bwMode="auto">
          <a:xfrm>
            <a:off x="4267200" y="3424238"/>
            <a:ext cx="152400" cy="427037"/>
          </a:xfrm>
          <a:prstGeom prst="rect">
            <a:avLst/>
          </a:prstGeom>
          <a:noFill/>
          <a:ln w="9525">
            <a:noFill/>
            <a:miter lim="800000"/>
            <a:headEnd/>
            <a:tailEnd/>
          </a:ln>
        </p:spPr>
        <p:txBody>
          <a:bodyPr lIns="0" tIns="0" rIns="0" bIns="0">
            <a:spAutoFit/>
          </a:bodyPr>
          <a:lstStyle/>
          <a:p>
            <a:pPr algn="ctr" eaLnBrk="1" hangingPunct="1">
              <a:spcBef>
                <a:spcPct val="50000"/>
              </a:spcBef>
              <a:defRPr/>
            </a:pPr>
            <a:r>
              <a:rPr lang="en-US" sz="2800" dirty="0">
                <a:latin typeface="+mn-lt"/>
              </a:rPr>
              <a:t>d</a:t>
            </a:r>
          </a:p>
        </p:txBody>
      </p:sp>
      <p:sp>
        <p:nvSpPr>
          <p:cNvPr id="28681" name="Text Box 13">
            <a:extLst/>
          </p:cNvPr>
          <p:cNvSpPr txBox="1">
            <a:spLocks noChangeArrowheads="1"/>
          </p:cNvSpPr>
          <p:nvPr/>
        </p:nvSpPr>
        <p:spPr bwMode="auto">
          <a:xfrm>
            <a:off x="3810000" y="2628900"/>
            <a:ext cx="217488" cy="427038"/>
          </a:xfrm>
          <a:prstGeom prst="rect">
            <a:avLst/>
          </a:prstGeom>
          <a:noFill/>
          <a:ln w="9525">
            <a:noFill/>
            <a:miter lim="800000"/>
            <a:headEnd/>
            <a:tailEnd/>
          </a:ln>
        </p:spPr>
        <p:txBody>
          <a:bodyPr wrap="none" lIns="0" tIns="0" rIns="0" bIns="0">
            <a:spAutoFit/>
          </a:bodyPr>
          <a:lstStyle/>
          <a:p>
            <a:pPr algn="ctr" eaLnBrk="1" hangingPunct="1">
              <a:spcBef>
                <a:spcPct val="50000"/>
              </a:spcBef>
              <a:defRPr/>
            </a:pPr>
            <a:r>
              <a:rPr lang="en-US" sz="2800" b="1" dirty="0">
                <a:latin typeface="+mn-lt"/>
              </a:rPr>
              <a:t>F</a:t>
            </a:r>
          </a:p>
        </p:txBody>
      </p:sp>
      <p:sp>
        <p:nvSpPr>
          <p:cNvPr id="28682" name="Text Box 14">
            <a:extLst/>
          </p:cNvPr>
          <p:cNvSpPr txBox="1">
            <a:spLocks noChangeArrowheads="1"/>
          </p:cNvSpPr>
          <p:nvPr/>
        </p:nvSpPr>
        <p:spPr bwMode="auto">
          <a:xfrm>
            <a:off x="4343400" y="4525963"/>
            <a:ext cx="217488" cy="427037"/>
          </a:xfrm>
          <a:prstGeom prst="rect">
            <a:avLst/>
          </a:prstGeom>
          <a:noFill/>
          <a:ln w="9525">
            <a:noFill/>
            <a:miter lim="800000"/>
            <a:headEnd/>
            <a:tailEnd/>
          </a:ln>
        </p:spPr>
        <p:txBody>
          <a:bodyPr wrap="none" lIns="0" tIns="0" rIns="0" bIns="0">
            <a:spAutoFit/>
          </a:bodyPr>
          <a:lstStyle/>
          <a:p>
            <a:pPr algn="ctr" eaLnBrk="1" hangingPunct="1">
              <a:spcBef>
                <a:spcPct val="50000"/>
              </a:spcBef>
              <a:defRPr/>
            </a:pPr>
            <a:r>
              <a:rPr lang="en-US" sz="2800" b="1" dirty="0">
                <a:latin typeface="+mn-lt"/>
              </a:rPr>
              <a:t>F</a:t>
            </a:r>
          </a:p>
        </p:txBody>
      </p:sp>
      <p:sp>
        <p:nvSpPr>
          <p:cNvPr id="50184" name="Arc 17"/>
          <p:cNvSpPr>
            <a:spLocks/>
          </p:cNvSpPr>
          <p:nvPr/>
        </p:nvSpPr>
        <p:spPr bwMode="auto">
          <a:xfrm>
            <a:off x="7467600" y="3754438"/>
            <a:ext cx="914400" cy="368300"/>
          </a:xfrm>
          <a:custGeom>
            <a:avLst/>
            <a:gdLst>
              <a:gd name="T0" fmla="*/ 0 w 21600"/>
              <a:gd name="T1" fmla="*/ 0 h 42995"/>
              <a:gd name="T2" fmla="*/ 2147483646 w 21600"/>
              <a:gd name="T3" fmla="*/ 2147483646 h 42995"/>
              <a:gd name="T4" fmla="*/ 0 w 21600"/>
              <a:gd name="T5" fmla="*/ 2147483646 h 42995"/>
              <a:gd name="T6" fmla="*/ 0 60000 65536"/>
              <a:gd name="T7" fmla="*/ 0 60000 65536"/>
              <a:gd name="T8" fmla="*/ 0 60000 65536"/>
              <a:gd name="T9" fmla="*/ 0 w 21600"/>
              <a:gd name="T10" fmla="*/ 0 h 42995"/>
              <a:gd name="T11" fmla="*/ 21600 w 21600"/>
              <a:gd name="T12" fmla="*/ 42995 h 42995"/>
            </a:gdLst>
            <a:ahLst/>
            <a:cxnLst>
              <a:cxn ang="T6">
                <a:pos x="T0" y="T1"/>
              </a:cxn>
              <a:cxn ang="T7">
                <a:pos x="T2" y="T3"/>
              </a:cxn>
              <a:cxn ang="T8">
                <a:pos x="T4" y="T5"/>
              </a:cxn>
            </a:cxnLst>
            <a:rect l="T9" t="T10" r="T11" b="T12"/>
            <a:pathLst>
              <a:path w="21600" h="42995" fill="none" extrusionOk="0">
                <a:moveTo>
                  <a:pt x="-1" y="0"/>
                </a:moveTo>
                <a:cubicBezTo>
                  <a:pt x="11929" y="0"/>
                  <a:pt x="21600" y="9670"/>
                  <a:pt x="21600" y="21600"/>
                </a:cubicBezTo>
                <a:cubicBezTo>
                  <a:pt x="21600" y="32382"/>
                  <a:pt x="13648" y="41513"/>
                  <a:pt x="2968" y="42995"/>
                </a:cubicBezTo>
              </a:path>
              <a:path w="21600" h="42995" stroke="0" extrusionOk="0">
                <a:moveTo>
                  <a:pt x="-1" y="0"/>
                </a:moveTo>
                <a:cubicBezTo>
                  <a:pt x="11929" y="0"/>
                  <a:pt x="21600" y="9670"/>
                  <a:pt x="21600" y="21600"/>
                </a:cubicBezTo>
                <a:cubicBezTo>
                  <a:pt x="21600" y="32382"/>
                  <a:pt x="13648" y="41513"/>
                  <a:pt x="2968" y="42995"/>
                </a:cubicBezTo>
                <a:lnTo>
                  <a:pt x="0" y="21600"/>
                </a:lnTo>
                <a:lnTo>
                  <a:pt x="-1" y="0"/>
                </a:lnTo>
                <a:close/>
              </a:path>
            </a:pathLst>
          </a:custGeom>
          <a:noFill/>
          <a:ln w="38100">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IN"/>
          </a:p>
        </p:txBody>
      </p:sp>
      <p:sp>
        <p:nvSpPr>
          <p:cNvPr id="50185" name="Line 18"/>
          <p:cNvSpPr>
            <a:spLocks noChangeShapeType="1"/>
          </p:cNvSpPr>
          <p:nvPr/>
        </p:nvSpPr>
        <p:spPr bwMode="auto">
          <a:xfrm flipV="1">
            <a:off x="7467600" y="3408363"/>
            <a:ext cx="0" cy="1257300"/>
          </a:xfrm>
          <a:prstGeom prst="line">
            <a:avLst/>
          </a:prstGeom>
          <a:noFill/>
          <a:ln w="9525">
            <a:solidFill>
              <a:srgbClr val="FFFFFF"/>
            </a:solidFill>
            <a:prstDash val="dash"/>
            <a:round/>
            <a:headEnd type="triangle" w="med" len="me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50186" name="Text Box 19"/>
          <p:cNvSpPr txBox="1">
            <a:spLocks noChangeArrowheads="1"/>
          </p:cNvSpPr>
          <p:nvPr/>
        </p:nvSpPr>
        <p:spPr bwMode="auto">
          <a:xfrm rot="10800000">
            <a:off x="5791200" y="3863975"/>
            <a:ext cx="609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2400" b="1">
                <a:solidFill>
                  <a:srgbClr val="FFFFFF"/>
                </a:solidFill>
                <a:latin typeface="Times New Roman" panose="02020603050405020304" pitchFamily="18" charset="0"/>
              </a:rPr>
              <a:t>=</a:t>
            </a:r>
          </a:p>
        </p:txBody>
      </p:sp>
      <p:sp>
        <p:nvSpPr>
          <p:cNvPr id="50187" name="Text Box 20"/>
          <p:cNvSpPr txBox="1">
            <a:spLocks noChangeArrowheads="1"/>
          </p:cNvSpPr>
          <p:nvPr/>
        </p:nvSpPr>
        <p:spPr bwMode="auto">
          <a:xfrm>
            <a:off x="8534400" y="3636963"/>
            <a:ext cx="1447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2400">
                <a:solidFill>
                  <a:srgbClr val="FFFFFF"/>
                </a:solidFill>
                <a:latin typeface="Times New Roman" panose="02020603050405020304" pitchFamily="18" charset="0"/>
              </a:rPr>
              <a:t>M = F x d</a:t>
            </a:r>
          </a:p>
        </p:txBody>
      </p:sp>
      <p:sp>
        <p:nvSpPr>
          <p:cNvPr id="13" name="Text Box 8"/>
          <p:cNvSpPr txBox="1">
            <a:spLocks noChangeArrowheads="1"/>
          </p:cNvSpPr>
          <p:nvPr/>
        </p:nvSpPr>
        <p:spPr bwMode="auto">
          <a:xfrm>
            <a:off x="457200" y="5410200"/>
            <a:ext cx="11125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u="sng">
                <a:solidFill>
                  <a:srgbClr val="FFFFFF"/>
                </a:solidFill>
                <a:latin typeface="Times New Roman" panose="02020603050405020304" pitchFamily="18" charset="0"/>
                <a:cs typeface="Times New Roman" panose="02020603050405020304" pitchFamily="18" charset="0"/>
              </a:rPr>
              <a:t>C</a:t>
            </a:r>
            <a:r>
              <a:rPr lang="en-US" altLang="en-US" b="1" u="sng">
                <a:solidFill>
                  <a:srgbClr val="FFFFFF"/>
                </a:solidFill>
                <a:latin typeface="Times New Roman" panose="02020603050405020304" pitchFamily="18" charset="0"/>
                <a:cs typeface="Times New Roman" panose="02020603050405020304" pitchFamily="18" charset="0"/>
              </a:rPr>
              <a:t>ouple does not produce any</a:t>
            </a:r>
            <a:r>
              <a:rPr lang="en-US" altLang="en-US" u="sng">
                <a:solidFill>
                  <a:srgbClr val="FFFFFF"/>
                </a:solidFill>
                <a:latin typeface="Times New Roman" panose="02020603050405020304" pitchFamily="18" charset="0"/>
                <a:cs typeface="Times New Roman" panose="02020603050405020304" pitchFamily="18" charset="0"/>
              </a:rPr>
              <a:t> </a:t>
            </a:r>
            <a:r>
              <a:rPr lang="en-US" altLang="en-US" b="1" u="sng">
                <a:solidFill>
                  <a:srgbClr val="FFFFFF"/>
                </a:solidFill>
                <a:latin typeface="Times New Roman" panose="02020603050405020304" pitchFamily="18" charset="0"/>
                <a:cs typeface="Times New Roman" panose="02020603050405020304" pitchFamily="18" charset="0"/>
              </a:rPr>
              <a:t>translation but produces only rotation</a:t>
            </a:r>
            <a:r>
              <a:rPr lang="en-US" altLang="en-US" u="sng">
                <a:solidFill>
                  <a:srgbClr val="FFFFFF"/>
                </a:solidFill>
                <a:latin typeface="Times New Roman" panose="02020603050405020304" pitchFamily="18" charset="0"/>
                <a:cs typeface="Times New Roman" panose="02020603050405020304" pitchFamily="18" charset="0"/>
              </a:rPr>
              <a:t>.</a:t>
            </a:r>
          </a:p>
        </p:txBody>
      </p:sp>
      <p:pic>
        <p:nvPicPr>
          <p:cNvPr id="50189" name="Pictur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a:spLocks noChangeArrowheads="1"/>
          </p:cNvSpPr>
          <p:nvPr/>
        </p:nvSpPr>
        <p:spPr bwMode="auto">
          <a:xfrm>
            <a:off x="457200" y="1103313"/>
            <a:ext cx="115062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pPr>
            <a:r>
              <a:rPr lang="en-US" altLang="en-US">
                <a:solidFill>
                  <a:srgbClr val="FFFFFF"/>
                </a:solidFill>
                <a:latin typeface="Times New Roman" panose="02020603050405020304" pitchFamily="18" charset="0"/>
                <a:cs typeface="Times New Roman" panose="02020603050405020304" pitchFamily="18" charset="0"/>
              </a:rPr>
              <a:t>Two parallel, non collinear (separated by certain distance) forces that are equal in magnitude and opposite in direction form ‘couple’. </a:t>
            </a:r>
          </a:p>
        </p:txBody>
      </p:sp>
      <p:sp>
        <p:nvSpPr>
          <p:cNvPr id="50191" name="Text Box 6"/>
          <p:cNvSpPr txBox="1">
            <a:spLocks noChangeArrowheads="1"/>
          </p:cNvSpPr>
          <p:nvPr/>
        </p:nvSpPr>
        <p:spPr bwMode="auto">
          <a:xfrm>
            <a:off x="5141913" y="295275"/>
            <a:ext cx="15668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4000" b="1">
                <a:solidFill>
                  <a:srgbClr val="E8AB00"/>
                </a:solidFill>
                <a:latin typeface="Times New Roman" panose="02020603050405020304" pitchFamily="18" charset="0"/>
                <a:cs typeface="Times New Roman" panose="02020603050405020304" pitchFamily="18" charset="0"/>
              </a:rPr>
              <a:t>Couple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133600"/>
            <a:ext cx="6705600" cy="2366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FF"/>
                </a:solidFill>
                <a:miter lim="800000"/>
                <a:headEnd/>
                <a:tailEnd/>
              </a14:hiddenLine>
            </a:ext>
          </a:extLst>
        </p:spPr>
      </p:pic>
      <p:pic>
        <p:nvPicPr>
          <p:cNvPr id="522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7200" y="1581150"/>
            <a:ext cx="3603625" cy="3471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FF"/>
                </a:solidFill>
                <a:miter lim="800000"/>
                <a:headEnd/>
                <a:tailEnd/>
              </a14:hiddenLine>
            </a:ext>
          </a:extLst>
        </p:spPr>
      </p:pic>
      <p:pic>
        <p:nvPicPr>
          <p:cNvPr id="52228" name="Picture 4"/>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Line 9"/>
          <p:cNvSpPr>
            <a:spLocks noChangeShapeType="1"/>
          </p:cNvSpPr>
          <p:nvPr/>
        </p:nvSpPr>
        <p:spPr bwMode="auto">
          <a:xfrm flipV="1">
            <a:off x="4614863" y="1585913"/>
            <a:ext cx="2076450" cy="0"/>
          </a:xfrm>
          <a:prstGeom prst="line">
            <a:avLst/>
          </a:prstGeom>
          <a:noFill/>
          <a:ln w="38100">
            <a:solidFill>
              <a:srgbClr val="FFFF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IN"/>
          </a:p>
        </p:txBody>
      </p:sp>
      <p:sp>
        <p:nvSpPr>
          <p:cNvPr id="54275" name="Line 10"/>
          <p:cNvSpPr>
            <a:spLocks noChangeShapeType="1"/>
          </p:cNvSpPr>
          <p:nvPr/>
        </p:nvSpPr>
        <p:spPr bwMode="auto">
          <a:xfrm flipH="1">
            <a:off x="4614863" y="2597150"/>
            <a:ext cx="1970087" cy="0"/>
          </a:xfrm>
          <a:prstGeom prst="line">
            <a:avLst/>
          </a:prstGeom>
          <a:noFill/>
          <a:ln w="38100">
            <a:solidFill>
              <a:srgbClr val="FFFFFF"/>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IN"/>
          </a:p>
        </p:txBody>
      </p:sp>
      <p:sp>
        <p:nvSpPr>
          <p:cNvPr id="54276" name="Line 11"/>
          <p:cNvSpPr>
            <a:spLocks noChangeShapeType="1"/>
          </p:cNvSpPr>
          <p:nvPr/>
        </p:nvSpPr>
        <p:spPr bwMode="auto">
          <a:xfrm>
            <a:off x="5589588" y="1538288"/>
            <a:ext cx="11112" cy="1058862"/>
          </a:xfrm>
          <a:prstGeom prst="line">
            <a:avLst/>
          </a:prstGeom>
          <a:noFill/>
          <a:ln w="9525">
            <a:solidFill>
              <a:srgbClr val="FFFFFF"/>
            </a:solidFill>
            <a:prstDash val="dashDot"/>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IN"/>
          </a:p>
        </p:txBody>
      </p:sp>
      <p:sp>
        <p:nvSpPr>
          <p:cNvPr id="28680" name="Text Box 12">
            <a:extLst/>
          </p:cNvPr>
          <p:cNvSpPr txBox="1">
            <a:spLocks noChangeArrowheads="1"/>
          </p:cNvSpPr>
          <p:nvPr/>
        </p:nvSpPr>
        <p:spPr bwMode="auto">
          <a:xfrm>
            <a:off x="5757863" y="1890713"/>
            <a:ext cx="152400" cy="427037"/>
          </a:xfrm>
          <a:prstGeom prst="rect">
            <a:avLst/>
          </a:prstGeom>
          <a:noFill/>
          <a:ln w="9525">
            <a:noFill/>
            <a:miter lim="800000"/>
            <a:headEnd/>
            <a:tailEnd/>
          </a:ln>
        </p:spPr>
        <p:txBody>
          <a:bodyPr lIns="0" tIns="0" rIns="0" bIns="0">
            <a:spAutoFit/>
          </a:bodyPr>
          <a:lstStyle/>
          <a:p>
            <a:pPr algn="ctr" eaLnBrk="1" hangingPunct="1">
              <a:spcBef>
                <a:spcPct val="50000"/>
              </a:spcBef>
              <a:defRPr/>
            </a:pPr>
            <a:r>
              <a:rPr lang="en-US" sz="2800" dirty="0">
                <a:latin typeface="+mn-lt"/>
              </a:rPr>
              <a:t>d</a:t>
            </a:r>
          </a:p>
        </p:txBody>
      </p:sp>
      <p:sp>
        <p:nvSpPr>
          <p:cNvPr id="28681" name="Text Box 13">
            <a:extLst/>
          </p:cNvPr>
          <p:cNvSpPr txBox="1">
            <a:spLocks noChangeArrowheads="1"/>
          </p:cNvSpPr>
          <p:nvPr/>
        </p:nvSpPr>
        <p:spPr bwMode="auto">
          <a:xfrm>
            <a:off x="4248150" y="2382838"/>
            <a:ext cx="217488" cy="427037"/>
          </a:xfrm>
          <a:prstGeom prst="rect">
            <a:avLst/>
          </a:prstGeom>
          <a:noFill/>
          <a:ln w="9525">
            <a:noFill/>
            <a:miter lim="800000"/>
            <a:headEnd/>
            <a:tailEnd/>
          </a:ln>
        </p:spPr>
        <p:txBody>
          <a:bodyPr wrap="none" lIns="0" tIns="0" rIns="0" bIns="0">
            <a:spAutoFit/>
          </a:bodyPr>
          <a:lstStyle/>
          <a:p>
            <a:pPr algn="ctr" eaLnBrk="1" hangingPunct="1">
              <a:spcBef>
                <a:spcPct val="50000"/>
              </a:spcBef>
              <a:defRPr/>
            </a:pPr>
            <a:r>
              <a:rPr lang="en-US" sz="2800" b="1" dirty="0">
                <a:latin typeface="+mn-lt"/>
              </a:rPr>
              <a:t>F</a:t>
            </a:r>
          </a:p>
        </p:txBody>
      </p:sp>
      <p:sp>
        <p:nvSpPr>
          <p:cNvPr id="28682" name="Text Box 14">
            <a:extLst/>
          </p:cNvPr>
          <p:cNvSpPr txBox="1">
            <a:spLocks noChangeArrowheads="1"/>
          </p:cNvSpPr>
          <p:nvPr/>
        </p:nvSpPr>
        <p:spPr bwMode="auto">
          <a:xfrm>
            <a:off x="6789738" y="1371600"/>
            <a:ext cx="220662" cy="430213"/>
          </a:xfrm>
          <a:prstGeom prst="rect">
            <a:avLst/>
          </a:prstGeom>
          <a:noFill/>
          <a:ln w="9525">
            <a:noFill/>
            <a:miter lim="800000"/>
            <a:headEnd/>
            <a:tailEnd/>
          </a:ln>
        </p:spPr>
        <p:txBody>
          <a:bodyPr wrap="none" lIns="0" tIns="0" rIns="0" bIns="0">
            <a:spAutoFit/>
          </a:bodyPr>
          <a:lstStyle/>
          <a:p>
            <a:pPr algn="ctr" eaLnBrk="1" hangingPunct="1">
              <a:spcBef>
                <a:spcPct val="50000"/>
              </a:spcBef>
              <a:defRPr/>
            </a:pPr>
            <a:r>
              <a:rPr lang="en-US" sz="2800" b="1" dirty="0">
                <a:latin typeface="+mn-lt"/>
              </a:rPr>
              <a:t>F</a:t>
            </a:r>
          </a:p>
        </p:txBody>
      </p:sp>
      <p:sp>
        <p:nvSpPr>
          <p:cNvPr id="54280" name="Text Box 18"/>
          <p:cNvSpPr txBox="1">
            <a:spLocks noChangeArrowheads="1"/>
          </p:cNvSpPr>
          <p:nvPr/>
        </p:nvSpPr>
        <p:spPr bwMode="auto">
          <a:xfrm>
            <a:off x="5681663" y="2652713"/>
            <a:ext cx="3810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a:solidFill>
                  <a:srgbClr val="FFFFFF"/>
                </a:solidFill>
                <a:latin typeface="Times New Roman" panose="02020603050405020304" pitchFamily="18" charset="0"/>
              </a:rPr>
              <a:t>a</a:t>
            </a:r>
          </a:p>
        </p:txBody>
      </p:sp>
      <p:sp>
        <p:nvSpPr>
          <p:cNvPr id="54281" name="Line 11"/>
          <p:cNvSpPr>
            <a:spLocks noChangeShapeType="1"/>
          </p:cNvSpPr>
          <p:nvPr/>
        </p:nvSpPr>
        <p:spPr bwMode="auto">
          <a:xfrm flipH="1">
            <a:off x="5594350" y="2597150"/>
            <a:ext cx="6350" cy="741363"/>
          </a:xfrm>
          <a:prstGeom prst="line">
            <a:avLst/>
          </a:prstGeom>
          <a:noFill/>
          <a:ln w="9525">
            <a:solidFill>
              <a:srgbClr val="FFFFFF"/>
            </a:solidFill>
            <a:prstDash val="dashDot"/>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IN"/>
          </a:p>
        </p:txBody>
      </p:sp>
      <p:sp>
        <p:nvSpPr>
          <p:cNvPr id="54282" name="Oval 1"/>
          <p:cNvSpPr>
            <a:spLocks noChangeArrowheads="1"/>
          </p:cNvSpPr>
          <p:nvPr/>
        </p:nvSpPr>
        <p:spPr bwMode="auto">
          <a:xfrm>
            <a:off x="5453063" y="3262313"/>
            <a:ext cx="234950" cy="146050"/>
          </a:xfrm>
          <a:prstGeom prst="ellipse">
            <a:avLst/>
          </a:prstGeom>
          <a:solidFill>
            <a:schemeClr val="accent1"/>
          </a:solidFill>
          <a:ln w="9525" algn="ctr">
            <a:solidFill>
              <a:srgbClr val="FFFFFF"/>
            </a:solidFill>
            <a:round/>
            <a:headEnd/>
            <a:tailEnd/>
          </a:ln>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endParaRPr lang="en-US" altLang="en-US" sz="2400">
              <a:solidFill>
                <a:srgbClr val="FFFFFF"/>
              </a:solidFill>
              <a:latin typeface="Times New Roman" panose="02020603050405020304" pitchFamily="18" charset="0"/>
            </a:endParaRPr>
          </a:p>
        </p:txBody>
      </p:sp>
      <p:pic>
        <p:nvPicPr>
          <p:cNvPr id="54283" name="Picture 1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a:spLocks noChangeArrowheads="1"/>
          </p:cNvSpPr>
          <p:nvPr/>
        </p:nvSpPr>
        <p:spPr bwMode="auto">
          <a:xfrm>
            <a:off x="490538" y="3505200"/>
            <a:ext cx="114300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457200" indent="-457200" algn="just">
              <a:lnSpc>
                <a:spcPct val="100000"/>
              </a:lnSpc>
              <a:spcBef>
                <a:spcPct val="0"/>
              </a:spcBef>
              <a:buFont typeface="Wingdings" panose="05000000000000000000" pitchFamily="2" charset="2"/>
              <a:buChar char="§"/>
              <a:defRPr/>
            </a:pPr>
            <a:r>
              <a:rPr lang="en-US" altLang="en-US" dirty="0" smtClean="0">
                <a:solidFill>
                  <a:srgbClr val="FFFFFF"/>
                </a:solidFill>
                <a:latin typeface="Times New Roman" panose="02020603050405020304" pitchFamily="18" charset="0"/>
              </a:rPr>
              <a:t>Consider two equal and opposite forces separated by a distance ‘d’.  Let ‘O’ be the moment center at a distance ‘a’ from one of the forces. </a:t>
            </a:r>
          </a:p>
          <a:p>
            <a:pPr marL="457200" indent="-457200" algn="just">
              <a:lnSpc>
                <a:spcPct val="100000"/>
              </a:lnSpc>
              <a:spcBef>
                <a:spcPct val="0"/>
              </a:spcBef>
              <a:buFont typeface="Wingdings" panose="05000000000000000000" pitchFamily="2" charset="2"/>
              <a:buChar char="§"/>
              <a:defRPr/>
            </a:pPr>
            <a:r>
              <a:rPr lang="en-US" altLang="en-US" dirty="0" smtClean="0">
                <a:solidFill>
                  <a:srgbClr val="FFFFFF"/>
                </a:solidFill>
                <a:latin typeface="Times New Roman" panose="02020603050405020304" pitchFamily="18" charset="0"/>
              </a:rPr>
              <a:t>The sum of moments of two forces about the point ‘O’ is, </a:t>
            </a:r>
          </a:p>
          <a:p>
            <a:pPr algn="just">
              <a:lnSpc>
                <a:spcPct val="100000"/>
              </a:lnSpc>
              <a:spcBef>
                <a:spcPct val="0"/>
              </a:spcBef>
              <a:buFont typeface="Arial" panose="020B0604020202020204" pitchFamily="34" charset="0"/>
              <a:buNone/>
              <a:defRPr/>
            </a:pPr>
            <a:r>
              <a:rPr lang="en-US" altLang="en-US" dirty="0" smtClean="0">
                <a:solidFill>
                  <a:srgbClr val="FFFFFF"/>
                </a:solidFill>
                <a:latin typeface="Times New Roman" panose="02020603050405020304" pitchFamily="18" charset="0"/>
              </a:rPr>
              <a:t>	∑ Mo = F × ( a + d) – F × a = F× d</a:t>
            </a:r>
          </a:p>
          <a:p>
            <a:pPr algn="just">
              <a:lnSpc>
                <a:spcPct val="100000"/>
              </a:lnSpc>
              <a:spcBef>
                <a:spcPct val="0"/>
              </a:spcBef>
              <a:buFont typeface="Arial" panose="020B0604020202020204" pitchFamily="34" charset="0"/>
              <a:buNone/>
              <a:defRPr/>
            </a:pPr>
            <a:endParaRPr lang="en-US" altLang="en-US" dirty="0" smtClean="0">
              <a:solidFill>
                <a:srgbClr val="FFFFFF"/>
              </a:solidFill>
              <a:latin typeface="Times New Roman" panose="02020603050405020304" pitchFamily="18" charset="0"/>
            </a:endParaRPr>
          </a:p>
          <a:p>
            <a:pPr algn="ctr">
              <a:lnSpc>
                <a:spcPct val="100000"/>
              </a:lnSpc>
              <a:spcBef>
                <a:spcPct val="0"/>
              </a:spcBef>
              <a:buFontTx/>
              <a:buNone/>
              <a:defRPr/>
            </a:pPr>
            <a:r>
              <a:rPr lang="en-US" altLang="en-US" dirty="0" smtClean="0">
                <a:solidFill>
                  <a:srgbClr val="FFFFFF"/>
                </a:solidFill>
                <a:latin typeface="Times New Roman" panose="02020603050405020304" pitchFamily="18" charset="0"/>
              </a:rPr>
              <a:t>Thus, the moment of the couple about ‘O’ is independent of the  location as it is independent of ‘a’. </a:t>
            </a:r>
          </a:p>
        </p:txBody>
      </p:sp>
      <p:sp>
        <p:nvSpPr>
          <p:cNvPr id="54285" name="Text Box 6"/>
          <p:cNvSpPr txBox="1">
            <a:spLocks noChangeArrowheads="1"/>
          </p:cNvSpPr>
          <p:nvPr/>
        </p:nvSpPr>
        <p:spPr bwMode="auto">
          <a:xfrm>
            <a:off x="3679825" y="295275"/>
            <a:ext cx="44910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4000" b="1">
                <a:solidFill>
                  <a:srgbClr val="E8AB00"/>
                </a:solidFill>
                <a:latin typeface="Times New Roman" panose="02020603050405020304" pitchFamily="18" charset="0"/>
                <a:cs typeface="Times New Roman" panose="02020603050405020304" pitchFamily="18" charset="0"/>
              </a:rPr>
              <a:t>Moment of a Couple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6323" name="Group 52"/>
          <p:cNvGrpSpPr>
            <a:grpSpLocks/>
          </p:cNvGrpSpPr>
          <p:nvPr/>
        </p:nvGrpSpPr>
        <p:grpSpPr bwMode="auto">
          <a:xfrm>
            <a:off x="1968500" y="1944688"/>
            <a:ext cx="7456488" cy="4379912"/>
            <a:chOff x="609600" y="1828800"/>
            <a:chExt cx="7456488" cy="4379913"/>
          </a:xfrm>
        </p:grpSpPr>
        <p:grpSp>
          <p:nvGrpSpPr>
            <p:cNvPr id="56326" name="Group 9"/>
            <p:cNvGrpSpPr>
              <a:grpSpLocks noChangeAspect="1"/>
            </p:cNvGrpSpPr>
            <p:nvPr/>
          </p:nvGrpSpPr>
          <p:grpSpPr bwMode="auto">
            <a:xfrm>
              <a:off x="609600" y="1828800"/>
              <a:ext cx="2817813" cy="1209675"/>
              <a:chOff x="1291" y="1247"/>
              <a:chExt cx="2326" cy="997"/>
            </a:xfrm>
          </p:grpSpPr>
          <p:sp>
            <p:nvSpPr>
              <p:cNvPr id="94" name="Text Box 11">
                <a:extLst/>
              </p:cNvPr>
              <p:cNvSpPr txBox="1">
                <a:spLocks noChangeAspect="1" noChangeArrowheads="1"/>
              </p:cNvSpPr>
              <p:nvPr/>
            </p:nvSpPr>
            <p:spPr bwMode="auto">
              <a:xfrm>
                <a:off x="3487" y="1247"/>
                <a:ext cx="130" cy="254"/>
              </a:xfrm>
              <a:prstGeom prst="rect">
                <a:avLst/>
              </a:prstGeom>
              <a:noFill/>
              <a:ln w="9525">
                <a:noFill/>
                <a:miter lim="800000"/>
                <a:headEnd/>
                <a:tailEnd/>
              </a:ln>
            </p:spPr>
            <p:txBody>
              <a:bodyPr wrap="none" lIns="0" tIns="0" rIns="0" bIns="0">
                <a:spAutoFit/>
              </a:bodyPr>
              <a:lstStyle/>
              <a:p>
                <a:pPr algn="ctr" eaLnBrk="1" hangingPunct="1">
                  <a:spcBef>
                    <a:spcPct val="50000"/>
                  </a:spcBef>
                  <a:defRPr/>
                </a:pPr>
                <a:r>
                  <a:rPr lang="en-US" sz="2000" b="1" dirty="0">
                    <a:latin typeface="+mn-lt"/>
                  </a:rPr>
                  <a:t>F</a:t>
                </a:r>
              </a:p>
            </p:txBody>
          </p:sp>
          <p:sp>
            <p:nvSpPr>
              <p:cNvPr id="56367" name="Rectangle 11"/>
              <p:cNvSpPr>
                <a:spLocks noChangeAspect="1" noChangeArrowheads="1"/>
              </p:cNvSpPr>
              <p:nvPr/>
            </p:nvSpPr>
            <p:spPr bwMode="auto">
              <a:xfrm>
                <a:off x="1291" y="1967"/>
                <a:ext cx="1920" cy="240"/>
              </a:xfrm>
              <a:prstGeom prst="rect">
                <a:avLst/>
              </a:prstGeom>
              <a:solidFill>
                <a:srgbClr val="FF6699"/>
              </a:solidFill>
              <a:ln w="9525" algn="ctr">
                <a:solidFill>
                  <a:srgbClr val="FFFFFF"/>
                </a:solidFill>
                <a:miter lim="800000"/>
                <a:headEnd/>
                <a:tailEnd/>
              </a:ln>
            </p:spPr>
            <p:txBody>
              <a:bodyPr lIns="0" tIns="0" rIns="0" bIns="0"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endParaRPr lang="en-US" altLang="en-US" sz="2400">
                  <a:solidFill>
                    <a:srgbClr val="FFFFFF"/>
                  </a:solidFill>
                  <a:latin typeface="Times New Roman" panose="02020603050405020304" pitchFamily="18" charset="0"/>
                </a:endParaRPr>
              </a:p>
            </p:txBody>
          </p:sp>
          <p:sp>
            <p:nvSpPr>
              <p:cNvPr id="56368" name="Line 9"/>
              <p:cNvSpPr>
                <a:spLocks noChangeAspect="1" noChangeShapeType="1"/>
              </p:cNvSpPr>
              <p:nvPr/>
            </p:nvSpPr>
            <p:spPr bwMode="auto">
              <a:xfrm flipV="1">
                <a:off x="3022" y="1529"/>
                <a:ext cx="528" cy="576"/>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97" name="Text Box 10">
                <a:extLst/>
              </p:cNvPr>
              <p:cNvSpPr txBox="1">
                <a:spLocks noChangeAspect="1" noChangeArrowheads="1"/>
              </p:cNvSpPr>
              <p:nvPr/>
            </p:nvSpPr>
            <p:spPr bwMode="auto">
              <a:xfrm>
                <a:off x="2867" y="2016"/>
                <a:ext cx="138" cy="228"/>
              </a:xfrm>
              <a:prstGeom prst="rect">
                <a:avLst/>
              </a:prstGeom>
              <a:noFill/>
              <a:ln w="9525">
                <a:noFill/>
                <a:miter lim="800000"/>
                <a:headEnd/>
                <a:tailEnd/>
              </a:ln>
            </p:spPr>
            <p:txBody>
              <a:bodyPr wrap="none" lIns="0" tIns="0" rIns="0" bIns="0">
                <a:spAutoFit/>
              </a:bodyPr>
              <a:lstStyle/>
              <a:p>
                <a:pPr algn="ctr" eaLnBrk="1" hangingPunct="1">
                  <a:spcBef>
                    <a:spcPct val="50000"/>
                  </a:spcBef>
                  <a:defRPr/>
                </a:pPr>
                <a:r>
                  <a:rPr lang="en-US" sz="1800" b="1" dirty="0">
                    <a:solidFill>
                      <a:schemeClr val="tx1"/>
                    </a:solidFill>
                    <a:latin typeface="+mn-lt"/>
                  </a:rPr>
                  <a:t>A</a:t>
                </a:r>
              </a:p>
            </p:txBody>
          </p:sp>
          <p:sp>
            <p:nvSpPr>
              <p:cNvPr id="56370" name="Oval 14"/>
              <p:cNvSpPr>
                <a:spLocks noChangeAspect="1" noChangeArrowheads="1"/>
              </p:cNvSpPr>
              <p:nvPr/>
            </p:nvSpPr>
            <p:spPr bwMode="auto">
              <a:xfrm>
                <a:off x="3014" y="2057"/>
                <a:ext cx="48" cy="48"/>
              </a:xfrm>
              <a:prstGeom prst="ellipse">
                <a:avLst/>
              </a:prstGeom>
              <a:solidFill>
                <a:srgbClr val="FF00FF"/>
              </a:solidFill>
              <a:ln w="9525" algn="ctr">
                <a:solidFill>
                  <a:srgbClr val="FFFFFF"/>
                </a:solidFill>
                <a:round/>
                <a:headEnd/>
                <a:tailEnd/>
              </a:ln>
            </p:spPr>
            <p:txBody>
              <a:bodyPr wrap="none" lIns="0" tIns="0" rIns="0" bIns="0"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endParaRPr lang="en-US" altLang="en-US" sz="2400">
                  <a:solidFill>
                    <a:srgbClr val="FFFFFF"/>
                  </a:solidFill>
                  <a:latin typeface="Times New Roman" panose="02020603050405020304" pitchFamily="18" charset="0"/>
                </a:endParaRPr>
              </a:p>
            </p:txBody>
          </p:sp>
          <p:sp>
            <p:nvSpPr>
              <p:cNvPr id="99" name="Text Box 10">
                <a:extLst/>
              </p:cNvPr>
              <p:cNvSpPr txBox="1">
                <a:spLocks noChangeAspect="1" noChangeArrowheads="1"/>
              </p:cNvSpPr>
              <p:nvPr/>
            </p:nvSpPr>
            <p:spPr bwMode="auto">
              <a:xfrm>
                <a:off x="1376" y="2011"/>
                <a:ext cx="127" cy="228"/>
              </a:xfrm>
              <a:prstGeom prst="rect">
                <a:avLst/>
              </a:prstGeom>
              <a:noFill/>
              <a:ln w="9525">
                <a:noFill/>
                <a:miter lim="800000"/>
                <a:headEnd/>
                <a:tailEnd/>
              </a:ln>
            </p:spPr>
            <p:txBody>
              <a:bodyPr wrap="none" lIns="0" tIns="0" rIns="0" bIns="0">
                <a:spAutoFit/>
              </a:bodyPr>
              <a:lstStyle/>
              <a:p>
                <a:pPr algn="ctr" eaLnBrk="1" hangingPunct="1">
                  <a:spcBef>
                    <a:spcPct val="50000"/>
                  </a:spcBef>
                  <a:defRPr/>
                </a:pPr>
                <a:r>
                  <a:rPr lang="en-US" sz="1800" b="1" dirty="0">
                    <a:solidFill>
                      <a:schemeClr val="tx1"/>
                    </a:solidFill>
                    <a:latin typeface="+mn-lt"/>
                  </a:rPr>
                  <a:t>B</a:t>
                </a:r>
              </a:p>
            </p:txBody>
          </p:sp>
          <p:sp>
            <p:nvSpPr>
              <p:cNvPr id="56372" name="Oval 16"/>
              <p:cNvSpPr>
                <a:spLocks noChangeAspect="1" noChangeArrowheads="1"/>
              </p:cNvSpPr>
              <p:nvPr/>
            </p:nvSpPr>
            <p:spPr bwMode="auto">
              <a:xfrm>
                <a:off x="1523" y="2051"/>
                <a:ext cx="48" cy="48"/>
              </a:xfrm>
              <a:prstGeom prst="ellipse">
                <a:avLst/>
              </a:prstGeom>
              <a:solidFill>
                <a:srgbClr val="FF00FF"/>
              </a:solidFill>
              <a:ln w="9525" algn="ctr">
                <a:solidFill>
                  <a:srgbClr val="FFFFFF"/>
                </a:solidFill>
                <a:round/>
                <a:headEnd/>
                <a:tailEnd/>
              </a:ln>
            </p:spPr>
            <p:txBody>
              <a:bodyPr wrap="none" lIns="0" tIns="0" rIns="0" bIns="0"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endParaRPr lang="en-US" altLang="en-US" sz="2400">
                  <a:solidFill>
                    <a:srgbClr val="FFFFFF"/>
                  </a:solidFill>
                  <a:latin typeface="Times New Roman" panose="02020603050405020304" pitchFamily="18" charset="0"/>
                </a:endParaRPr>
              </a:p>
            </p:txBody>
          </p:sp>
        </p:grpSp>
        <p:grpSp>
          <p:nvGrpSpPr>
            <p:cNvPr id="56327" name="Group 18"/>
            <p:cNvGrpSpPr>
              <a:grpSpLocks/>
            </p:cNvGrpSpPr>
            <p:nvPr/>
          </p:nvGrpSpPr>
          <p:grpSpPr bwMode="auto">
            <a:xfrm>
              <a:off x="4876800" y="1905000"/>
              <a:ext cx="3189288" cy="2017713"/>
              <a:chOff x="341" y="2425"/>
              <a:chExt cx="2009" cy="1271"/>
            </a:xfrm>
          </p:grpSpPr>
          <p:grpSp>
            <p:nvGrpSpPr>
              <p:cNvPr id="56351" name="Group 19"/>
              <p:cNvGrpSpPr>
                <a:grpSpLocks/>
              </p:cNvGrpSpPr>
              <p:nvPr/>
            </p:nvGrpSpPr>
            <p:grpSpPr bwMode="auto">
              <a:xfrm>
                <a:off x="341" y="2425"/>
                <a:ext cx="2009" cy="1271"/>
                <a:chOff x="341" y="2425"/>
                <a:chExt cx="2009" cy="1271"/>
              </a:xfrm>
            </p:grpSpPr>
            <p:sp>
              <p:nvSpPr>
                <p:cNvPr id="83" name="Text Box 11">
                  <a:extLst/>
                </p:cNvPr>
                <p:cNvSpPr txBox="1">
                  <a:spLocks noChangeAspect="1" noChangeArrowheads="1"/>
                </p:cNvSpPr>
                <p:nvPr/>
              </p:nvSpPr>
              <p:spPr bwMode="auto">
                <a:xfrm>
                  <a:off x="2252" y="2448"/>
                  <a:ext cx="98" cy="192"/>
                </a:xfrm>
                <a:prstGeom prst="rect">
                  <a:avLst/>
                </a:prstGeom>
                <a:noFill/>
                <a:ln w="9525">
                  <a:noFill/>
                  <a:miter lim="800000"/>
                  <a:headEnd/>
                  <a:tailEnd/>
                </a:ln>
              </p:spPr>
              <p:txBody>
                <a:bodyPr wrap="none" lIns="0" tIns="0" rIns="0" bIns="0">
                  <a:spAutoFit/>
                </a:bodyPr>
                <a:lstStyle/>
                <a:p>
                  <a:pPr algn="ctr" eaLnBrk="1" hangingPunct="1">
                    <a:spcBef>
                      <a:spcPct val="50000"/>
                    </a:spcBef>
                    <a:defRPr/>
                  </a:pPr>
                  <a:r>
                    <a:rPr lang="en-US" sz="2000" b="1" dirty="0">
                      <a:latin typeface="+mn-lt"/>
                    </a:rPr>
                    <a:t>F</a:t>
                  </a:r>
                </a:p>
              </p:txBody>
            </p:sp>
            <p:sp>
              <p:nvSpPr>
                <p:cNvPr id="56356" name="Rectangle 21"/>
                <p:cNvSpPr>
                  <a:spLocks noChangeAspect="1" noChangeArrowheads="1"/>
                </p:cNvSpPr>
                <p:nvPr/>
              </p:nvSpPr>
              <p:spPr bwMode="auto">
                <a:xfrm>
                  <a:off x="576" y="2998"/>
                  <a:ext cx="1465" cy="183"/>
                </a:xfrm>
                <a:prstGeom prst="rect">
                  <a:avLst/>
                </a:prstGeom>
                <a:solidFill>
                  <a:srgbClr val="FF6699"/>
                </a:solidFill>
                <a:ln w="9525" algn="ctr">
                  <a:solidFill>
                    <a:srgbClr val="FFFFFF"/>
                  </a:solidFill>
                  <a:miter lim="800000"/>
                  <a:headEnd/>
                  <a:tailEnd/>
                </a:ln>
              </p:spPr>
              <p:txBody>
                <a:bodyPr lIns="0" tIns="0" rIns="0" bIns="0"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endParaRPr lang="en-US" altLang="en-US" sz="2400">
                    <a:solidFill>
                      <a:srgbClr val="FFFFFF"/>
                    </a:solidFill>
                    <a:latin typeface="Times New Roman" panose="02020603050405020304" pitchFamily="18" charset="0"/>
                  </a:endParaRPr>
                </a:p>
              </p:txBody>
            </p:sp>
            <p:sp>
              <p:nvSpPr>
                <p:cNvPr id="56357" name="Line 9"/>
                <p:cNvSpPr>
                  <a:spLocks noChangeAspect="1" noChangeShapeType="1"/>
                </p:cNvSpPr>
                <p:nvPr/>
              </p:nvSpPr>
              <p:spPr bwMode="auto">
                <a:xfrm flipV="1">
                  <a:off x="1897" y="2663"/>
                  <a:ext cx="403" cy="44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86" name="Text Box 10">
                  <a:extLst/>
                </p:cNvPr>
                <p:cNvSpPr txBox="1">
                  <a:spLocks noChangeAspect="1" noChangeArrowheads="1"/>
                </p:cNvSpPr>
                <p:nvPr/>
              </p:nvSpPr>
              <p:spPr bwMode="auto">
                <a:xfrm>
                  <a:off x="1779" y="3035"/>
                  <a:ext cx="104" cy="173"/>
                </a:xfrm>
                <a:prstGeom prst="rect">
                  <a:avLst/>
                </a:prstGeom>
                <a:noFill/>
                <a:ln w="9525">
                  <a:noFill/>
                  <a:miter lim="800000"/>
                  <a:headEnd/>
                  <a:tailEnd/>
                </a:ln>
              </p:spPr>
              <p:txBody>
                <a:bodyPr wrap="none" lIns="0" tIns="0" rIns="0" bIns="0">
                  <a:spAutoFit/>
                </a:bodyPr>
                <a:lstStyle/>
                <a:p>
                  <a:pPr algn="ctr" eaLnBrk="1" hangingPunct="1">
                    <a:spcBef>
                      <a:spcPct val="50000"/>
                    </a:spcBef>
                    <a:defRPr/>
                  </a:pPr>
                  <a:r>
                    <a:rPr lang="en-US" sz="1800" b="1" dirty="0">
                      <a:solidFill>
                        <a:schemeClr val="tx1"/>
                      </a:solidFill>
                      <a:latin typeface="+mn-lt"/>
                    </a:rPr>
                    <a:t>A</a:t>
                  </a:r>
                </a:p>
              </p:txBody>
            </p:sp>
            <p:sp>
              <p:nvSpPr>
                <p:cNvPr id="56359" name="Oval 24"/>
                <p:cNvSpPr>
                  <a:spLocks noChangeAspect="1" noChangeArrowheads="1"/>
                </p:cNvSpPr>
                <p:nvPr/>
              </p:nvSpPr>
              <p:spPr bwMode="auto">
                <a:xfrm>
                  <a:off x="1891" y="3067"/>
                  <a:ext cx="36" cy="36"/>
                </a:xfrm>
                <a:prstGeom prst="ellipse">
                  <a:avLst/>
                </a:prstGeom>
                <a:solidFill>
                  <a:srgbClr val="FF00FF"/>
                </a:solidFill>
                <a:ln w="9525" algn="ctr">
                  <a:solidFill>
                    <a:srgbClr val="FFFFFF"/>
                  </a:solidFill>
                  <a:round/>
                  <a:headEnd/>
                  <a:tailEnd/>
                </a:ln>
              </p:spPr>
              <p:txBody>
                <a:bodyPr wrap="none" lIns="0" tIns="0" rIns="0" bIns="0"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endParaRPr lang="en-US" altLang="en-US" sz="2400">
                    <a:solidFill>
                      <a:srgbClr val="FFFFFF"/>
                    </a:solidFill>
                    <a:latin typeface="Times New Roman" panose="02020603050405020304" pitchFamily="18" charset="0"/>
                  </a:endParaRPr>
                </a:p>
              </p:txBody>
            </p:sp>
            <p:sp>
              <p:nvSpPr>
                <p:cNvPr id="88" name="Text Box 10">
                  <a:extLst/>
                </p:cNvPr>
                <p:cNvSpPr txBox="1">
                  <a:spLocks noChangeAspect="1" noChangeArrowheads="1"/>
                </p:cNvSpPr>
                <p:nvPr/>
              </p:nvSpPr>
              <p:spPr bwMode="auto">
                <a:xfrm>
                  <a:off x="624" y="2996"/>
                  <a:ext cx="97" cy="174"/>
                </a:xfrm>
                <a:prstGeom prst="rect">
                  <a:avLst/>
                </a:prstGeom>
                <a:noFill/>
                <a:ln w="9525">
                  <a:noFill/>
                  <a:miter lim="800000"/>
                  <a:headEnd/>
                  <a:tailEnd/>
                </a:ln>
              </p:spPr>
              <p:txBody>
                <a:bodyPr wrap="none" lIns="0" tIns="0" rIns="0" bIns="0">
                  <a:spAutoFit/>
                </a:bodyPr>
                <a:lstStyle/>
                <a:p>
                  <a:pPr algn="ctr" eaLnBrk="1" hangingPunct="1">
                    <a:spcBef>
                      <a:spcPct val="50000"/>
                    </a:spcBef>
                    <a:defRPr/>
                  </a:pPr>
                  <a:r>
                    <a:rPr lang="en-US" sz="1800" b="1" dirty="0">
                      <a:solidFill>
                        <a:schemeClr val="tx1"/>
                      </a:solidFill>
                      <a:latin typeface="+mn-lt"/>
                    </a:rPr>
                    <a:t>B</a:t>
                  </a:r>
                </a:p>
              </p:txBody>
            </p:sp>
            <p:sp>
              <p:nvSpPr>
                <p:cNvPr id="56361" name="Oval 26"/>
                <p:cNvSpPr>
                  <a:spLocks noChangeAspect="1" noChangeArrowheads="1"/>
                </p:cNvSpPr>
                <p:nvPr/>
              </p:nvSpPr>
              <p:spPr bwMode="auto">
                <a:xfrm>
                  <a:off x="753" y="3062"/>
                  <a:ext cx="37" cy="37"/>
                </a:xfrm>
                <a:prstGeom prst="ellipse">
                  <a:avLst/>
                </a:prstGeom>
                <a:solidFill>
                  <a:srgbClr val="FF00FF"/>
                </a:solidFill>
                <a:ln w="9525" algn="ctr">
                  <a:solidFill>
                    <a:srgbClr val="FFFFFF"/>
                  </a:solidFill>
                  <a:round/>
                  <a:headEnd/>
                  <a:tailEnd/>
                </a:ln>
              </p:spPr>
              <p:txBody>
                <a:bodyPr wrap="none" lIns="0" tIns="0" rIns="0" bIns="0"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endParaRPr lang="en-US" altLang="en-US" sz="2400">
                    <a:solidFill>
                      <a:srgbClr val="FFFFFF"/>
                    </a:solidFill>
                    <a:latin typeface="Times New Roman" panose="02020603050405020304" pitchFamily="18" charset="0"/>
                  </a:endParaRPr>
                </a:p>
              </p:txBody>
            </p:sp>
            <p:sp>
              <p:nvSpPr>
                <p:cNvPr id="90" name="Text Box 11">
                  <a:extLst/>
                </p:cNvPr>
                <p:cNvSpPr txBox="1">
                  <a:spLocks noChangeAspect="1" noChangeArrowheads="1"/>
                </p:cNvSpPr>
                <p:nvPr/>
              </p:nvSpPr>
              <p:spPr bwMode="auto">
                <a:xfrm>
                  <a:off x="1123" y="2425"/>
                  <a:ext cx="98" cy="192"/>
                </a:xfrm>
                <a:prstGeom prst="rect">
                  <a:avLst/>
                </a:prstGeom>
                <a:noFill/>
                <a:ln w="9525">
                  <a:noFill/>
                  <a:miter lim="800000"/>
                  <a:headEnd/>
                  <a:tailEnd/>
                </a:ln>
              </p:spPr>
              <p:txBody>
                <a:bodyPr wrap="none" lIns="0" tIns="0" rIns="0" bIns="0">
                  <a:spAutoFit/>
                </a:bodyPr>
                <a:lstStyle/>
                <a:p>
                  <a:pPr algn="ctr" eaLnBrk="1" hangingPunct="1">
                    <a:spcBef>
                      <a:spcPct val="50000"/>
                    </a:spcBef>
                    <a:defRPr/>
                  </a:pPr>
                  <a:r>
                    <a:rPr lang="en-US" sz="2000" b="1" dirty="0">
                      <a:latin typeface="+mn-lt"/>
                    </a:rPr>
                    <a:t>F</a:t>
                  </a:r>
                </a:p>
              </p:txBody>
            </p:sp>
            <p:sp>
              <p:nvSpPr>
                <p:cNvPr id="56363" name="Line 9"/>
                <p:cNvSpPr>
                  <a:spLocks noChangeAspect="1" noChangeShapeType="1"/>
                </p:cNvSpPr>
                <p:nvPr/>
              </p:nvSpPr>
              <p:spPr bwMode="auto">
                <a:xfrm flipV="1">
                  <a:off x="768" y="2640"/>
                  <a:ext cx="403" cy="44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56364" name="Line 9"/>
                <p:cNvSpPr>
                  <a:spLocks noChangeAspect="1" noChangeShapeType="1"/>
                </p:cNvSpPr>
                <p:nvPr/>
              </p:nvSpPr>
              <p:spPr bwMode="auto">
                <a:xfrm flipV="1">
                  <a:off x="341" y="3120"/>
                  <a:ext cx="403" cy="440"/>
                </a:xfrm>
                <a:prstGeom prst="line">
                  <a:avLst/>
                </a:prstGeom>
                <a:noFill/>
                <a:ln w="38100">
                  <a:solidFill>
                    <a:srgbClr val="FFFF00"/>
                  </a:solidFill>
                  <a:round/>
                  <a:headEnd type="triangle" w="med" len="me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56365" name="Text Box 11"/>
                <p:cNvSpPr txBox="1">
                  <a:spLocks noChangeAspect="1" noChangeArrowheads="1"/>
                </p:cNvSpPr>
                <p:nvPr/>
              </p:nvSpPr>
              <p:spPr bwMode="auto">
                <a:xfrm>
                  <a:off x="480" y="3504"/>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b="1">
                      <a:solidFill>
                        <a:srgbClr val="FFFFFF"/>
                      </a:solidFill>
                      <a:latin typeface="Arial" panose="020B0604020202020204" pitchFamily="34" charset="0"/>
                    </a:rPr>
                    <a:t>F</a:t>
                  </a:r>
                </a:p>
              </p:txBody>
            </p:sp>
          </p:grpSp>
          <p:sp>
            <p:nvSpPr>
              <p:cNvPr id="56352" name="Line 31"/>
              <p:cNvSpPr>
                <a:spLocks noChangeShapeType="1"/>
              </p:cNvSpPr>
              <p:nvPr/>
            </p:nvSpPr>
            <p:spPr bwMode="auto">
              <a:xfrm flipH="1">
                <a:off x="1296" y="3072"/>
                <a:ext cx="624" cy="624"/>
              </a:xfrm>
              <a:prstGeom prst="line">
                <a:avLst/>
              </a:prstGeom>
              <a:noFill/>
              <a:ln w="9525">
                <a:solidFill>
                  <a:srgbClr val="FFFFFF"/>
                </a:solidFill>
                <a:prstDash val="dash"/>
                <a:round/>
                <a:headEn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56353" name="Line 32"/>
              <p:cNvSpPr>
                <a:spLocks noChangeShapeType="1"/>
              </p:cNvSpPr>
              <p:nvPr/>
            </p:nvSpPr>
            <p:spPr bwMode="auto">
              <a:xfrm>
                <a:off x="800" y="3088"/>
                <a:ext cx="576" cy="528"/>
              </a:xfrm>
              <a:prstGeom prst="line">
                <a:avLst/>
              </a:prstGeom>
              <a:noFill/>
              <a:ln w="9525">
                <a:solidFill>
                  <a:srgbClr val="FFFFFF"/>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56354" name="Text Box 11"/>
              <p:cNvSpPr txBox="1">
                <a:spLocks noChangeAspect="1" noChangeArrowheads="1"/>
              </p:cNvSpPr>
              <p:nvPr/>
            </p:nvSpPr>
            <p:spPr bwMode="auto">
              <a:xfrm>
                <a:off x="1008" y="3360"/>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b="1">
                    <a:solidFill>
                      <a:srgbClr val="FFFFFF"/>
                    </a:solidFill>
                    <a:latin typeface="Arial" panose="020B0604020202020204" pitchFamily="34" charset="0"/>
                  </a:rPr>
                  <a:t>d</a:t>
                </a:r>
              </a:p>
            </p:txBody>
          </p:sp>
        </p:grpSp>
        <p:grpSp>
          <p:nvGrpSpPr>
            <p:cNvPr id="56328" name="Group 10"/>
            <p:cNvGrpSpPr>
              <a:grpSpLocks/>
            </p:cNvGrpSpPr>
            <p:nvPr/>
          </p:nvGrpSpPr>
          <p:grpSpPr bwMode="auto">
            <a:xfrm>
              <a:off x="685800" y="4191000"/>
              <a:ext cx="3189288" cy="2017713"/>
              <a:chOff x="341" y="2425"/>
              <a:chExt cx="2009" cy="1271"/>
            </a:xfrm>
          </p:grpSpPr>
          <p:sp>
            <p:nvSpPr>
              <p:cNvPr id="68" name="Text Box 11">
                <a:extLst/>
              </p:cNvPr>
              <p:cNvSpPr txBox="1">
                <a:spLocks noChangeAspect="1" noChangeArrowheads="1"/>
              </p:cNvSpPr>
              <p:nvPr/>
            </p:nvSpPr>
            <p:spPr bwMode="auto">
              <a:xfrm>
                <a:off x="2252" y="2448"/>
                <a:ext cx="98" cy="192"/>
              </a:xfrm>
              <a:prstGeom prst="rect">
                <a:avLst/>
              </a:prstGeom>
              <a:noFill/>
              <a:ln w="9525">
                <a:noFill/>
                <a:miter lim="800000"/>
                <a:headEnd/>
                <a:tailEnd/>
              </a:ln>
            </p:spPr>
            <p:txBody>
              <a:bodyPr wrap="none" lIns="0" tIns="0" rIns="0" bIns="0">
                <a:spAutoFit/>
              </a:bodyPr>
              <a:lstStyle/>
              <a:p>
                <a:pPr algn="ctr" eaLnBrk="1" hangingPunct="1">
                  <a:spcBef>
                    <a:spcPct val="50000"/>
                  </a:spcBef>
                  <a:defRPr/>
                </a:pPr>
                <a:r>
                  <a:rPr lang="en-US" sz="2000" b="1" dirty="0">
                    <a:latin typeface="+mn-lt"/>
                  </a:rPr>
                  <a:t>F</a:t>
                </a:r>
              </a:p>
            </p:txBody>
          </p:sp>
          <p:sp>
            <p:nvSpPr>
              <p:cNvPr id="56341" name="Rectangle 12"/>
              <p:cNvSpPr>
                <a:spLocks noChangeAspect="1" noChangeArrowheads="1"/>
              </p:cNvSpPr>
              <p:nvPr/>
            </p:nvSpPr>
            <p:spPr bwMode="auto">
              <a:xfrm>
                <a:off x="576" y="2998"/>
                <a:ext cx="1465" cy="183"/>
              </a:xfrm>
              <a:prstGeom prst="rect">
                <a:avLst/>
              </a:prstGeom>
              <a:solidFill>
                <a:srgbClr val="FF6699"/>
              </a:solidFill>
              <a:ln w="9525" algn="ctr">
                <a:solidFill>
                  <a:srgbClr val="FFFFFF"/>
                </a:solidFill>
                <a:miter lim="800000"/>
                <a:headEnd/>
                <a:tailEnd/>
              </a:ln>
            </p:spPr>
            <p:txBody>
              <a:bodyPr lIns="0" tIns="0" rIns="0" bIns="0"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endParaRPr lang="en-US" altLang="en-US" sz="2400">
                  <a:solidFill>
                    <a:srgbClr val="FFFFFF"/>
                  </a:solidFill>
                  <a:latin typeface="Times New Roman" panose="02020603050405020304" pitchFamily="18" charset="0"/>
                </a:endParaRPr>
              </a:p>
            </p:txBody>
          </p:sp>
          <p:sp>
            <p:nvSpPr>
              <p:cNvPr id="56342" name="Line 9"/>
              <p:cNvSpPr>
                <a:spLocks noChangeAspect="1" noChangeShapeType="1"/>
              </p:cNvSpPr>
              <p:nvPr/>
            </p:nvSpPr>
            <p:spPr bwMode="auto">
              <a:xfrm flipV="1">
                <a:off x="1897" y="2663"/>
                <a:ext cx="403" cy="44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71" name="Text Box 10">
                <a:extLst/>
              </p:cNvPr>
              <p:cNvSpPr txBox="1">
                <a:spLocks noChangeAspect="1" noChangeArrowheads="1"/>
              </p:cNvSpPr>
              <p:nvPr/>
            </p:nvSpPr>
            <p:spPr bwMode="auto">
              <a:xfrm>
                <a:off x="1779" y="3035"/>
                <a:ext cx="104" cy="173"/>
              </a:xfrm>
              <a:prstGeom prst="rect">
                <a:avLst/>
              </a:prstGeom>
              <a:noFill/>
              <a:ln w="9525">
                <a:noFill/>
                <a:miter lim="800000"/>
                <a:headEnd/>
                <a:tailEnd/>
              </a:ln>
            </p:spPr>
            <p:txBody>
              <a:bodyPr wrap="none" lIns="0" tIns="0" rIns="0" bIns="0">
                <a:spAutoFit/>
              </a:bodyPr>
              <a:lstStyle/>
              <a:p>
                <a:pPr algn="ctr" eaLnBrk="1" hangingPunct="1">
                  <a:spcBef>
                    <a:spcPct val="50000"/>
                  </a:spcBef>
                  <a:defRPr/>
                </a:pPr>
                <a:r>
                  <a:rPr lang="en-US" sz="1800" b="1" dirty="0">
                    <a:solidFill>
                      <a:schemeClr val="tx1"/>
                    </a:solidFill>
                    <a:latin typeface="+mn-lt"/>
                  </a:rPr>
                  <a:t>A</a:t>
                </a:r>
              </a:p>
            </p:txBody>
          </p:sp>
          <p:sp>
            <p:nvSpPr>
              <p:cNvPr id="56344" name="Oval 15"/>
              <p:cNvSpPr>
                <a:spLocks noChangeAspect="1" noChangeArrowheads="1"/>
              </p:cNvSpPr>
              <p:nvPr/>
            </p:nvSpPr>
            <p:spPr bwMode="auto">
              <a:xfrm>
                <a:off x="1891" y="3067"/>
                <a:ext cx="36" cy="36"/>
              </a:xfrm>
              <a:prstGeom prst="ellipse">
                <a:avLst/>
              </a:prstGeom>
              <a:solidFill>
                <a:srgbClr val="FF00FF"/>
              </a:solidFill>
              <a:ln w="9525" algn="ctr">
                <a:solidFill>
                  <a:srgbClr val="FFFFFF"/>
                </a:solidFill>
                <a:round/>
                <a:headEnd/>
                <a:tailEnd/>
              </a:ln>
            </p:spPr>
            <p:txBody>
              <a:bodyPr wrap="none" lIns="0" tIns="0" rIns="0" bIns="0"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endParaRPr lang="en-US" altLang="en-US" sz="2400">
                  <a:solidFill>
                    <a:srgbClr val="FFFFFF"/>
                  </a:solidFill>
                  <a:latin typeface="Times New Roman" panose="02020603050405020304" pitchFamily="18" charset="0"/>
                </a:endParaRPr>
              </a:p>
            </p:txBody>
          </p:sp>
          <p:sp>
            <p:nvSpPr>
              <p:cNvPr id="73" name="Text Box 10">
                <a:extLst/>
              </p:cNvPr>
              <p:cNvSpPr txBox="1">
                <a:spLocks noChangeAspect="1" noChangeArrowheads="1"/>
              </p:cNvSpPr>
              <p:nvPr/>
            </p:nvSpPr>
            <p:spPr bwMode="auto">
              <a:xfrm>
                <a:off x="624" y="2996"/>
                <a:ext cx="97" cy="174"/>
              </a:xfrm>
              <a:prstGeom prst="rect">
                <a:avLst/>
              </a:prstGeom>
              <a:noFill/>
              <a:ln w="9525">
                <a:noFill/>
                <a:miter lim="800000"/>
                <a:headEnd/>
                <a:tailEnd/>
              </a:ln>
            </p:spPr>
            <p:txBody>
              <a:bodyPr wrap="none" lIns="0" tIns="0" rIns="0" bIns="0">
                <a:spAutoFit/>
              </a:bodyPr>
              <a:lstStyle/>
              <a:p>
                <a:pPr algn="ctr" eaLnBrk="1" hangingPunct="1">
                  <a:spcBef>
                    <a:spcPct val="50000"/>
                  </a:spcBef>
                  <a:defRPr/>
                </a:pPr>
                <a:r>
                  <a:rPr lang="en-US" sz="1800" b="1" dirty="0">
                    <a:solidFill>
                      <a:schemeClr val="tx1"/>
                    </a:solidFill>
                    <a:latin typeface="+mn-lt"/>
                  </a:rPr>
                  <a:t>B</a:t>
                </a:r>
              </a:p>
            </p:txBody>
          </p:sp>
          <p:sp>
            <p:nvSpPr>
              <p:cNvPr id="56346" name="Oval 17"/>
              <p:cNvSpPr>
                <a:spLocks noChangeAspect="1" noChangeArrowheads="1"/>
              </p:cNvSpPr>
              <p:nvPr/>
            </p:nvSpPr>
            <p:spPr bwMode="auto">
              <a:xfrm>
                <a:off x="753" y="3062"/>
                <a:ext cx="37" cy="37"/>
              </a:xfrm>
              <a:prstGeom prst="ellipse">
                <a:avLst/>
              </a:prstGeom>
              <a:solidFill>
                <a:srgbClr val="FF00FF"/>
              </a:solidFill>
              <a:ln w="9525" algn="ctr">
                <a:solidFill>
                  <a:srgbClr val="FFFFFF"/>
                </a:solidFill>
                <a:round/>
                <a:headEnd/>
                <a:tailEnd/>
              </a:ln>
            </p:spPr>
            <p:txBody>
              <a:bodyPr wrap="none" lIns="0" tIns="0" rIns="0" bIns="0"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endParaRPr lang="en-US" altLang="en-US" sz="2400">
                  <a:solidFill>
                    <a:srgbClr val="FFFFFF"/>
                  </a:solidFill>
                  <a:latin typeface="Times New Roman" panose="02020603050405020304" pitchFamily="18" charset="0"/>
                </a:endParaRPr>
              </a:p>
            </p:txBody>
          </p:sp>
          <p:sp>
            <p:nvSpPr>
              <p:cNvPr id="75" name="Text Box 11">
                <a:extLst/>
              </p:cNvPr>
              <p:cNvSpPr txBox="1">
                <a:spLocks noChangeAspect="1" noChangeArrowheads="1"/>
              </p:cNvSpPr>
              <p:nvPr/>
            </p:nvSpPr>
            <p:spPr bwMode="auto">
              <a:xfrm>
                <a:off x="1123" y="2425"/>
                <a:ext cx="98" cy="192"/>
              </a:xfrm>
              <a:prstGeom prst="rect">
                <a:avLst/>
              </a:prstGeom>
              <a:noFill/>
              <a:ln w="9525">
                <a:noFill/>
                <a:miter lim="800000"/>
                <a:headEnd/>
                <a:tailEnd/>
              </a:ln>
            </p:spPr>
            <p:txBody>
              <a:bodyPr wrap="none" lIns="0" tIns="0" rIns="0" bIns="0">
                <a:spAutoFit/>
              </a:bodyPr>
              <a:lstStyle/>
              <a:p>
                <a:pPr algn="ctr" eaLnBrk="1" hangingPunct="1">
                  <a:spcBef>
                    <a:spcPct val="50000"/>
                  </a:spcBef>
                  <a:defRPr/>
                </a:pPr>
                <a:r>
                  <a:rPr lang="en-US" sz="2000" b="1" dirty="0">
                    <a:latin typeface="+mn-lt"/>
                  </a:rPr>
                  <a:t>F</a:t>
                </a:r>
              </a:p>
            </p:txBody>
          </p:sp>
          <p:sp>
            <p:nvSpPr>
              <p:cNvPr id="56348" name="Line 9"/>
              <p:cNvSpPr>
                <a:spLocks noChangeAspect="1" noChangeShapeType="1"/>
              </p:cNvSpPr>
              <p:nvPr/>
            </p:nvSpPr>
            <p:spPr bwMode="auto">
              <a:xfrm flipV="1">
                <a:off x="768" y="2640"/>
                <a:ext cx="403" cy="44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56349" name="Line 9"/>
              <p:cNvSpPr>
                <a:spLocks noChangeAspect="1" noChangeShapeType="1"/>
              </p:cNvSpPr>
              <p:nvPr/>
            </p:nvSpPr>
            <p:spPr bwMode="auto">
              <a:xfrm flipV="1">
                <a:off x="341" y="3120"/>
                <a:ext cx="403" cy="440"/>
              </a:xfrm>
              <a:prstGeom prst="line">
                <a:avLst/>
              </a:prstGeom>
              <a:noFill/>
              <a:ln w="38100">
                <a:solidFill>
                  <a:srgbClr val="FFFF00"/>
                </a:solidFill>
                <a:round/>
                <a:headEnd type="triangle" w="med" len="med"/>
                <a:tailEn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78" name="Text Box 11">
                <a:extLst/>
              </p:cNvPr>
              <p:cNvSpPr txBox="1">
                <a:spLocks noChangeAspect="1" noChangeArrowheads="1"/>
              </p:cNvSpPr>
              <p:nvPr/>
            </p:nvSpPr>
            <p:spPr bwMode="auto">
              <a:xfrm>
                <a:off x="480" y="3504"/>
                <a:ext cx="98" cy="192"/>
              </a:xfrm>
              <a:prstGeom prst="rect">
                <a:avLst/>
              </a:prstGeom>
              <a:noFill/>
              <a:ln w="9525">
                <a:noFill/>
                <a:miter lim="800000"/>
                <a:headEnd/>
                <a:tailEnd/>
              </a:ln>
            </p:spPr>
            <p:txBody>
              <a:bodyPr wrap="none" lIns="0" tIns="0" rIns="0" bIns="0">
                <a:spAutoFit/>
              </a:bodyPr>
              <a:lstStyle/>
              <a:p>
                <a:pPr algn="ctr" eaLnBrk="1" hangingPunct="1">
                  <a:spcBef>
                    <a:spcPct val="50000"/>
                  </a:spcBef>
                  <a:defRPr/>
                </a:pPr>
                <a:r>
                  <a:rPr lang="en-US" sz="2000" b="1" dirty="0">
                    <a:latin typeface="+mn-lt"/>
                  </a:rPr>
                  <a:t>F</a:t>
                </a:r>
              </a:p>
            </p:txBody>
          </p:sp>
        </p:grpSp>
        <p:sp>
          <p:nvSpPr>
            <p:cNvPr id="56329" name="Text Box 29"/>
            <p:cNvSpPr txBox="1">
              <a:spLocks noChangeArrowheads="1"/>
            </p:cNvSpPr>
            <p:nvPr/>
          </p:nvSpPr>
          <p:spPr bwMode="auto">
            <a:xfrm>
              <a:off x="3725863" y="5218113"/>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2400">
                  <a:solidFill>
                    <a:srgbClr val="FFFFFF"/>
                  </a:solidFill>
                  <a:latin typeface="Times New Roman" panose="02020603050405020304" pitchFamily="18" charset="0"/>
                </a:rPr>
                <a:t>=</a:t>
              </a:r>
            </a:p>
          </p:txBody>
        </p:sp>
        <p:grpSp>
          <p:nvGrpSpPr>
            <p:cNvPr id="56330" name="Group 46"/>
            <p:cNvGrpSpPr>
              <a:grpSpLocks/>
            </p:cNvGrpSpPr>
            <p:nvPr/>
          </p:nvGrpSpPr>
          <p:grpSpPr bwMode="auto">
            <a:xfrm>
              <a:off x="4581525" y="4303713"/>
              <a:ext cx="2725738" cy="1676400"/>
              <a:chOff x="4429125" y="1103313"/>
              <a:chExt cx="2725738" cy="1676400"/>
            </a:xfrm>
          </p:grpSpPr>
          <p:sp>
            <p:nvSpPr>
              <p:cNvPr id="56331" name="Rectangle 22"/>
              <p:cNvSpPr>
                <a:spLocks noChangeAspect="1" noChangeArrowheads="1"/>
              </p:cNvSpPr>
              <p:nvPr/>
            </p:nvSpPr>
            <p:spPr bwMode="auto">
              <a:xfrm>
                <a:off x="4632325" y="2012950"/>
                <a:ext cx="2325688" cy="290513"/>
              </a:xfrm>
              <a:prstGeom prst="rect">
                <a:avLst/>
              </a:prstGeom>
              <a:solidFill>
                <a:srgbClr val="FF6699"/>
              </a:solidFill>
              <a:ln w="9525" algn="ctr">
                <a:solidFill>
                  <a:srgbClr val="FFFFFF"/>
                </a:solidFill>
                <a:miter lim="800000"/>
                <a:headEnd/>
                <a:tailEnd/>
              </a:ln>
            </p:spPr>
            <p:txBody>
              <a:bodyPr lIns="0" tIns="0" rIns="0" bIns="0"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endParaRPr lang="en-US" altLang="en-US" sz="2400">
                  <a:solidFill>
                    <a:srgbClr val="FFFFFF"/>
                  </a:solidFill>
                  <a:latin typeface="Times New Roman" panose="02020603050405020304" pitchFamily="18" charset="0"/>
                </a:endParaRPr>
              </a:p>
            </p:txBody>
          </p:sp>
          <p:sp>
            <p:nvSpPr>
              <p:cNvPr id="60" name="Text Box 10">
                <a:extLst/>
              </p:cNvPr>
              <p:cNvSpPr txBox="1">
                <a:spLocks noChangeAspect="1" noChangeArrowheads="1"/>
              </p:cNvSpPr>
              <p:nvPr/>
            </p:nvSpPr>
            <p:spPr bwMode="auto">
              <a:xfrm>
                <a:off x="6542088" y="2071688"/>
                <a:ext cx="165100" cy="274638"/>
              </a:xfrm>
              <a:prstGeom prst="rect">
                <a:avLst/>
              </a:prstGeom>
              <a:noFill/>
              <a:ln w="9525">
                <a:noFill/>
                <a:miter lim="800000"/>
                <a:headEnd/>
                <a:tailEnd/>
              </a:ln>
            </p:spPr>
            <p:txBody>
              <a:bodyPr wrap="none" lIns="0" tIns="0" rIns="0" bIns="0">
                <a:spAutoFit/>
              </a:bodyPr>
              <a:lstStyle/>
              <a:p>
                <a:pPr algn="ctr" eaLnBrk="1" hangingPunct="1">
                  <a:spcBef>
                    <a:spcPct val="50000"/>
                  </a:spcBef>
                  <a:defRPr/>
                </a:pPr>
                <a:r>
                  <a:rPr lang="en-US" sz="1800" b="1" dirty="0">
                    <a:solidFill>
                      <a:schemeClr val="tx1"/>
                    </a:solidFill>
                    <a:latin typeface="+mn-lt"/>
                  </a:rPr>
                  <a:t>A</a:t>
                </a:r>
              </a:p>
            </p:txBody>
          </p:sp>
          <p:sp>
            <p:nvSpPr>
              <p:cNvPr id="56333" name="Oval 24"/>
              <p:cNvSpPr>
                <a:spLocks noChangeAspect="1" noChangeArrowheads="1"/>
              </p:cNvSpPr>
              <p:nvPr/>
            </p:nvSpPr>
            <p:spPr bwMode="auto">
              <a:xfrm>
                <a:off x="6719888" y="2122488"/>
                <a:ext cx="57150" cy="57150"/>
              </a:xfrm>
              <a:prstGeom prst="ellipse">
                <a:avLst/>
              </a:prstGeom>
              <a:solidFill>
                <a:srgbClr val="FF00FF"/>
              </a:solidFill>
              <a:ln w="9525" algn="ctr">
                <a:solidFill>
                  <a:srgbClr val="FFFFFF"/>
                </a:solidFill>
                <a:round/>
                <a:headEnd/>
                <a:tailEnd/>
              </a:ln>
            </p:spPr>
            <p:txBody>
              <a:bodyPr wrap="none" lIns="0" tIns="0" rIns="0" bIns="0"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endParaRPr lang="en-US" altLang="en-US" sz="2400">
                  <a:solidFill>
                    <a:srgbClr val="FFFFFF"/>
                  </a:solidFill>
                  <a:latin typeface="Times New Roman" panose="02020603050405020304" pitchFamily="18" charset="0"/>
                </a:endParaRPr>
              </a:p>
            </p:txBody>
          </p:sp>
          <p:sp>
            <p:nvSpPr>
              <p:cNvPr id="62" name="Text Box 10">
                <a:extLst/>
              </p:cNvPr>
              <p:cNvSpPr txBox="1">
                <a:spLocks noChangeAspect="1" noChangeArrowheads="1"/>
              </p:cNvSpPr>
              <p:nvPr/>
            </p:nvSpPr>
            <p:spPr bwMode="auto">
              <a:xfrm>
                <a:off x="4708525" y="2009776"/>
                <a:ext cx="153988" cy="276225"/>
              </a:xfrm>
              <a:prstGeom prst="rect">
                <a:avLst/>
              </a:prstGeom>
              <a:noFill/>
              <a:ln w="9525">
                <a:noFill/>
                <a:miter lim="800000"/>
                <a:headEnd/>
                <a:tailEnd/>
              </a:ln>
            </p:spPr>
            <p:txBody>
              <a:bodyPr wrap="none" lIns="0" tIns="0" rIns="0" bIns="0">
                <a:spAutoFit/>
              </a:bodyPr>
              <a:lstStyle/>
              <a:p>
                <a:pPr algn="ctr" eaLnBrk="1" hangingPunct="1">
                  <a:spcBef>
                    <a:spcPct val="50000"/>
                  </a:spcBef>
                  <a:defRPr/>
                </a:pPr>
                <a:r>
                  <a:rPr lang="en-US" sz="1800" b="1" dirty="0">
                    <a:solidFill>
                      <a:schemeClr val="tx1"/>
                    </a:solidFill>
                    <a:latin typeface="+mn-lt"/>
                  </a:rPr>
                  <a:t>B</a:t>
                </a:r>
              </a:p>
            </p:txBody>
          </p:sp>
          <p:sp>
            <p:nvSpPr>
              <p:cNvPr id="56335" name="Oval 26"/>
              <p:cNvSpPr>
                <a:spLocks noChangeAspect="1" noChangeArrowheads="1"/>
              </p:cNvSpPr>
              <p:nvPr/>
            </p:nvSpPr>
            <p:spPr bwMode="auto">
              <a:xfrm>
                <a:off x="4913313" y="2114550"/>
                <a:ext cx="58737" cy="58738"/>
              </a:xfrm>
              <a:prstGeom prst="ellipse">
                <a:avLst/>
              </a:prstGeom>
              <a:solidFill>
                <a:srgbClr val="FF00FF"/>
              </a:solidFill>
              <a:ln w="9525" algn="ctr">
                <a:solidFill>
                  <a:srgbClr val="FFFFFF"/>
                </a:solidFill>
                <a:round/>
                <a:headEnd/>
                <a:tailEnd/>
              </a:ln>
            </p:spPr>
            <p:txBody>
              <a:bodyPr wrap="none" lIns="0" tIns="0" rIns="0" bIns="0"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endParaRPr lang="en-US" altLang="en-US" sz="2400">
                  <a:solidFill>
                    <a:srgbClr val="FFFFFF"/>
                  </a:solidFill>
                  <a:latin typeface="Times New Roman" panose="02020603050405020304" pitchFamily="18" charset="0"/>
                </a:endParaRPr>
              </a:p>
            </p:txBody>
          </p:sp>
          <p:sp>
            <p:nvSpPr>
              <p:cNvPr id="64" name="Text Box 11">
                <a:extLst/>
              </p:cNvPr>
              <p:cNvSpPr txBox="1">
                <a:spLocks noChangeAspect="1" noChangeArrowheads="1"/>
              </p:cNvSpPr>
              <p:nvPr/>
            </p:nvSpPr>
            <p:spPr bwMode="auto">
              <a:xfrm>
                <a:off x="5500688" y="1103313"/>
                <a:ext cx="155575" cy="304800"/>
              </a:xfrm>
              <a:prstGeom prst="rect">
                <a:avLst/>
              </a:prstGeom>
              <a:noFill/>
              <a:ln w="9525">
                <a:noFill/>
                <a:miter lim="800000"/>
                <a:headEnd/>
                <a:tailEnd/>
              </a:ln>
            </p:spPr>
            <p:txBody>
              <a:bodyPr wrap="none" lIns="0" tIns="0" rIns="0" bIns="0">
                <a:spAutoFit/>
              </a:bodyPr>
              <a:lstStyle/>
              <a:p>
                <a:pPr algn="ctr" eaLnBrk="1" hangingPunct="1">
                  <a:spcBef>
                    <a:spcPct val="50000"/>
                  </a:spcBef>
                  <a:defRPr/>
                </a:pPr>
                <a:r>
                  <a:rPr lang="en-US" sz="2000" b="1" dirty="0">
                    <a:latin typeface="+mn-lt"/>
                  </a:rPr>
                  <a:t>F</a:t>
                </a:r>
              </a:p>
            </p:txBody>
          </p:sp>
          <p:sp>
            <p:nvSpPr>
              <p:cNvPr id="56337" name="Line 9"/>
              <p:cNvSpPr>
                <a:spLocks noChangeAspect="1" noChangeShapeType="1"/>
              </p:cNvSpPr>
              <p:nvPr/>
            </p:nvSpPr>
            <p:spPr bwMode="auto">
              <a:xfrm flipV="1">
                <a:off x="4937125" y="1444625"/>
                <a:ext cx="639763" cy="69850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56338" name="Arc 30"/>
              <p:cNvSpPr>
                <a:spLocks noChangeAspect="1"/>
              </p:cNvSpPr>
              <p:nvPr/>
            </p:nvSpPr>
            <p:spPr bwMode="auto">
              <a:xfrm rot="183146" flipH="1">
                <a:off x="4429125" y="2017713"/>
                <a:ext cx="1384300" cy="369887"/>
              </a:xfrm>
              <a:custGeom>
                <a:avLst/>
                <a:gdLst>
                  <a:gd name="T0" fmla="*/ 2147483646 w 21600"/>
                  <a:gd name="T1" fmla="*/ 0 h 39650"/>
                  <a:gd name="T2" fmla="*/ 2147483646 w 21600"/>
                  <a:gd name="T3" fmla="*/ 2147483646 h 39650"/>
                  <a:gd name="T4" fmla="*/ 0 w 21600"/>
                  <a:gd name="T5" fmla="*/ 2147483646 h 39650"/>
                  <a:gd name="T6" fmla="*/ 0 60000 65536"/>
                  <a:gd name="T7" fmla="*/ 0 60000 65536"/>
                  <a:gd name="T8" fmla="*/ 0 60000 65536"/>
                  <a:gd name="T9" fmla="*/ 0 w 21600"/>
                  <a:gd name="T10" fmla="*/ 0 h 39650"/>
                  <a:gd name="T11" fmla="*/ 21600 w 21600"/>
                  <a:gd name="T12" fmla="*/ 39650 h 39650"/>
                </a:gdLst>
                <a:ahLst/>
                <a:cxnLst>
                  <a:cxn ang="T6">
                    <a:pos x="T0" y="T1"/>
                  </a:cxn>
                  <a:cxn ang="T7">
                    <a:pos x="T2" y="T3"/>
                  </a:cxn>
                  <a:cxn ang="T8">
                    <a:pos x="T4" y="T5"/>
                  </a:cxn>
                </a:cxnLst>
                <a:rect l="T9" t="T10" r="T11" b="T12"/>
                <a:pathLst>
                  <a:path w="21600" h="39650" fill="none" extrusionOk="0">
                    <a:moveTo>
                      <a:pt x="9373" y="0"/>
                    </a:moveTo>
                    <a:cubicBezTo>
                      <a:pt x="16848" y="3600"/>
                      <a:pt x="21600" y="11163"/>
                      <a:pt x="21600" y="19460"/>
                    </a:cubicBezTo>
                    <a:cubicBezTo>
                      <a:pt x="21600" y="28427"/>
                      <a:pt x="16058" y="36463"/>
                      <a:pt x="7676" y="39650"/>
                    </a:cubicBezTo>
                  </a:path>
                  <a:path w="21600" h="39650" stroke="0" extrusionOk="0">
                    <a:moveTo>
                      <a:pt x="9373" y="0"/>
                    </a:moveTo>
                    <a:cubicBezTo>
                      <a:pt x="16848" y="3600"/>
                      <a:pt x="21600" y="11163"/>
                      <a:pt x="21600" y="19460"/>
                    </a:cubicBezTo>
                    <a:cubicBezTo>
                      <a:pt x="21600" y="28427"/>
                      <a:pt x="16058" y="36463"/>
                      <a:pt x="7676" y="39650"/>
                    </a:cubicBezTo>
                    <a:lnTo>
                      <a:pt x="0" y="19460"/>
                    </a:lnTo>
                    <a:lnTo>
                      <a:pt x="9373" y="0"/>
                    </a:lnTo>
                    <a:close/>
                  </a:path>
                </a:pathLst>
              </a:custGeom>
              <a:noFill/>
              <a:ln w="38100">
                <a:solidFill>
                  <a:srgbClr val="FFFF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IN"/>
              </a:p>
            </p:txBody>
          </p:sp>
          <p:sp>
            <p:nvSpPr>
              <p:cNvPr id="67" name="Text Box 11">
                <a:extLst/>
              </p:cNvPr>
              <p:cNvSpPr txBox="1">
                <a:spLocks noChangeAspect="1" noChangeArrowheads="1"/>
              </p:cNvSpPr>
              <p:nvPr/>
            </p:nvSpPr>
            <p:spPr bwMode="auto">
              <a:xfrm>
                <a:off x="5173663" y="2474913"/>
                <a:ext cx="1981200" cy="304800"/>
              </a:xfrm>
              <a:prstGeom prst="rect">
                <a:avLst/>
              </a:prstGeom>
              <a:noFill/>
              <a:ln w="9525">
                <a:noFill/>
                <a:miter lim="800000"/>
                <a:headEnd/>
                <a:tailEnd/>
              </a:ln>
            </p:spPr>
            <p:txBody>
              <a:bodyPr lIns="0" tIns="0" rIns="0" bIns="0">
                <a:spAutoFit/>
              </a:bodyPr>
              <a:lstStyle/>
              <a:p>
                <a:pPr eaLnBrk="1" hangingPunct="1">
                  <a:spcBef>
                    <a:spcPct val="50000"/>
                  </a:spcBef>
                  <a:defRPr/>
                </a:pPr>
                <a:r>
                  <a:rPr lang="en-US" sz="2000" b="1" dirty="0">
                    <a:latin typeface="+mn-lt"/>
                  </a:rPr>
                  <a:t>M = F x d</a:t>
                </a:r>
              </a:p>
            </p:txBody>
          </p:sp>
        </p:grpSp>
      </p:grpSp>
      <p:sp>
        <p:nvSpPr>
          <p:cNvPr id="56324" name="Text Box 6"/>
          <p:cNvSpPr txBox="1">
            <a:spLocks noChangeArrowheads="1"/>
          </p:cNvSpPr>
          <p:nvPr/>
        </p:nvSpPr>
        <p:spPr bwMode="auto">
          <a:xfrm>
            <a:off x="1189038" y="295275"/>
            <a:ext cx="103171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4000" b="1">
                <a:solidFill>
                  <a:srgbClr val="E8AB00"/>
                </a:solidFill>
                <a:latin typeface="Times New Roman" panose="02020603050405020304" pitchFamily="18" charset="0"/>
                <a:cs typeface="Times New Roman" panose="02020603050405020304" pitchFamily="18" charset="0"/>
              </a:rPr>
              <a:t>Resolution of a force into a force-couple system</a:t>
            </a:r>
          </a:p>
        </p:txBody>
      </p:sp>
      <p:sp>
        <p:nvSpPr>
          <p:cNvPr id="56325" name="Rectangle 2"/>
          <p:cNvSpPr>
            <a:spLocks noChangeArrowheads="1"/>
          </p:cNvSpPr>
          <p:nvPr/>
        </p:nvSpPr>
        <p:spPr bwMode="auto">
          <a:xfrm>
            <a:off x="1068388" y="1201738"/>
            <a:ext cx="1074261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a:solidFill>
                  <a:srgbClr val="FFFFFF"/>
                </a:solidFill>
                <a:latin typeface="Times New Roman" panose="02020603050405020304" pitchFamily="18" charset="0"/>
              </a:rPr>
              <a:t>To replace the force F acting at the point A to the point B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0" name="Group 15"/>
          <p:cNvGrpSpPr>
            <a:grpSpLocks/>
          </p:cNvGrpSpPr>
          <p:nvPr/>
        </p:nvGrpSpPr>
        <p:grpSpPr bwMode="auto">
          <a:xfrm>
            <a:off x="1219200" y="1524000"/>
            <a:ext cx="9677400" cy="4003675"/>
            <a:chOff x="240" y="240"/>
            <a:chExt cx="5184" cy="1898"/>
          </a:xfrm>
        </p:grpSpPr>
        <p:pic>
          <p:nvPicPr>
            <p:cNvPr id="58372" name="Picture 13" descr="CH 4 Stoplight I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 y="240"/>
              <a:ext cx="2544" cy="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11" descr="CH4 Stopligh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240"/>
              <a:ext cx="2551"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8371" name="Picture 5"/>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8" name="Text Box 6"/>
          <p:cNvSpPr txBox="1">
            <a:spLocks noChangeArrowheads="1"/>
          </p:cNvSpPr>
          <p:nvPr/>
        </p:nvSpPr>
        <p:spPr bwMode="auto">
          <a:xfrm>
            <a:off x="2847975" y="1066800"/>
            <a:ext cx="6038850"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200000"/>
              </a:lnSpc>
              <a:spcBef>
                <a:spcPct val="20000"/>
              </a:spcBef>
              <a:buFontTx/>
              <a:buNone/>
            </a:pPr>
            <a:r>
              <a:rPr lang="en-US" altLang="en-US" sz="4800" b="1">
                <a:solidFill>
                  <a:srgbClr val="E8AB00"/>
                </a:solidFill>
                <a:latin typeface="Times New Roman" panose="02020603050405020304" pitchFamily="18" charset="0"/>
                <a:cs typeface="Times New Roman" panose="02020603050405020304" pitchFamily="18" charset="0"/>
              </a:rPr>
              <a:t>Mechanics of Solids</a:t>
            </a:r>
          </a:p>
        </p:txBody>
      </p:sp>
      <p:sp>
        <p:nvSpPr>
          <p:cNvPr id="2" name="Text Box 6"/>
          <p:cNvSpPr txBox="1">
            <a:spLocks noChangeArrowheads="1"/>
          </p:cNvSpPr>
          <p:nvPr/>
        </p:nvSpPr>
        <p:spPr bwMode="auto">
          <a:xfrm>
            <a:off x="6096000" y="3668713"/>
            <a:ext cx="5334000" cy="1576387"/>
          </a:xfrm>
          <a:prstGeom prst="rect">
            <a:avLst/>
          </a:prstGeom>
          <a:solidFill>
            <a:srgbClr val="00823B"/>
          </a:solidFill>
          <a:ln w="9525" algn="ctr">
            <a:solidFill>
              <a:srgbClr val="FF0000"/>
            </a:solidFill>
            <a:miter lim="800000"/>
            <a:headEnd/>
            <a:tailEnd/>
          </a:ln>
        </p:spPr>
        <p:txBody>
          <a:bodyPr lIns="0" tIns="0" rIns="0" bIns="0">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20000"/>
              </a:spcBef>
              <a:buFontTx/>
              <a:buNone/>
            </a:pPr>
            <a:r>
              <a:rPr lang="en-US" altLang="en-US" sz="3200" b="1">
                <a:solidFill>
                  <a:srgbClr val="FFFFFF"/>
                </a:solidFill>
                <a:latin typeface="Times New Roman" panose="02020603050405020304" pitchFamily="18" charset="0"/>
                <a:cs typeface="Times New Roman" panose="02020603050405020304" pitchFamily="18" charset="0"/>
              </a:rPr>
              <a:t>PART- II</a:t>
            </a:r>
          </a:p>
          <a:p>
            <a:pPr algn="ctr" eaLnBrk="1" hangingPunct="1">
              <a:lnSpc>
                <a:spcPct val="100000"/>
              </a:lnSpc>
              <a:spcBef>
                <a:spcPct val="20000"/>
              </a:spcBef>
              <a:buFontTx/>
              <a:buNone/>
            </a:pPr>
            <a:r>
              <a:rPr lang="en-US" altLang="en-US" sz="3200" b="1">
                <a:solidFill>
                  <a:srgbClr val="FFFF00"/>
                </a:solidFill>
                <a:latin typeface="Times New Roman" panose="02020603050405020304" pitchFamily="18" charset="0"/>
                <a:cs typeface="Times New Roman" panose="02020603050405020304" pitchFamily="18" charset="0"/>
              </a:rPr>
              <a:t>Mechanics of Deformable Bodies</a:t>
            </a:r>
          </a:p>
        </p:txBody>
      </p:sp>
      <p:sp>
        <p:nvSpPr>
          <p:cNvPr id="3" name="Text Box 6"/>
          <p:cNvSpPr txBox="1">
            <a:spLocks noChangeArrowheads="1"/>
          </p:cNvSpPr>
          <p:nvPr/>
        </p:nvSpPr>
        <p:spPr bwMode="auto">
          <a:xfrm>
            <a:off x="685800" y="3668713"/>
            <a:ext cx="4953000" cy="1084262"/>
          </a:xfrm>
          <a:prstGeom prst="rect">
            <a:avLst/>
          </a:prstGeom>
          <a:solidFill>
            <a:srgbClr val="00823B"/>
          </a:solidFill>
          <a:ln w="9525" algn="ctr">
            <a:solidFill>
              <a:srgbClr val="FF0000"/>
            </a:solidFill>
            <a:miter lim="800000"/>
            <a:headEnd/>
            <a:tailEnd/>
          </a:ln>
        </p:spPr>
        <p:txBody>
          <a:bodyPr lIns="0" tIns="0" rIns="0" bIns="0">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20000"/>
              </a:spcBef>
              <a:buFontTx/>
              <a:buNone/>
            </a:pPr>
            <a:r>
              <a:rPr lang="en-US" altLang="en-US" sz="3200" b="1">
                <a:solidFill>
                  <a:srgbClr val="FFFFFF"/>
                </a:solidFill>
                <a:latin typeface="Times New Roman" panose="02020603050405020304" pitchFamily="18" charset="0"/>
                <a:cs typeface="Times New Roman" panose="02020603050405020304" pitchFamily="18" charset="0"/>
              </a:rPr>
              <a:t>PART- I </a:t>
            </a:r>
          </a:p>
          <a:p>
            <a:pPr algn="ctr" eaLnBrk="1" hangingPunct="1">
              <a:lnSpc>
                <a:spcPct val="100000"/>
              </a:lnSpc>
              <a:spcBef>
                <a:spcPct val="20000"/>
              </a:spcBef>
              <a:buFontTx/>
              <a:buNone/>
            </a:pPr>
            <a:r>
              <a:rPr lang="en-US" altLang="en-US" sz="3200" b="1">
                <a:solidFill>
                  <a:srgbClr val="FFFF00"/>
                </a:solidFill>
                <a:latin typeface="Times New Roman" panose="02020603050405020304" pitchFamily="18" charset="0"/>
                <a:cs typeface="Times New Roman" panose="02020603050405020304" pitchFamily="18" charset="0"/>
              </a:rPr>
              <a:t>Mechanics of Rigid Bodies</a:t>
            </a:r>
          </a:p>
        </p:txBody>
      </p:sp>
      <p:pic>
        <p:nvPicPr>
          <p:cNvPr id="9221" name="Picture 1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0"/>
          <p:cNvSpPr>
            <a:spLocks noChangeShapeType="1"/>
          </p:cNvSpPr>
          <p:nvPr/>
        </p:nvSpPr>
        <p:spPr bwMode="auto">
          <a:xfrm flipH="1">
            <a:off x="3962400" y="2525713"/>
            <a:ext cx="1905000" cy="1143000"/>
          </a:xfrm>
          <a:prstGeom prst="line">
            <a:avLst/>
          </a:prstGeom>
          <a:noFill/>
          <a:ln w="38100">
            <a:solidFill>
              <a:srgbClr val="E8AB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
        <p:nvSpPr>
          <p:cNvPr id="9" name="Line 11"/>
          <p:cNvSpPr>
            <a:spLocks noChangeShapeType="1"/>
          </p:cNvSpPr>
          <p:nvPr/>
        </p:nvSpPr>
        <p:spPr bwMode="auto">
          <a:xfrm>
            <a:off x="5867400" y="2525713"/>
            <a:ext cx="2057400" cy="1143000"/>
          </a:xfrm>
          <a:prstGeom prst="line">
            <a:avLst/>
          </a:prstGeom>
          <a:noFill/>
          <a:ln w="38100">
            <a:solidFill>
              <a:srgbClr val="E8AB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1238"/>
                                        </p:tgtEl>
                                        <p:attrNameLst>
                                          <p:attrName>style.visibility</p:attrName>
                                        </p:attrNameLst>
                                      </p:cBhvr>
                                      <p:to>
                                        <p:strVal val="visible"/>
                                      </p:to>
                                    </p:set>
                                    <p:animEffect transition="in" filter="blinds(horizontal)">
                                      <p:cBhvr>
                                        <p:cTn id="7" dur="500"/>
                                        <p:tgtEl>
                                          <p:spTgt spid="3512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16"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animEffect transition="in" filter="fade">
                                      <p:cBhvr>
                                        <p:cTn id="26" dur="500"/>
                                        <p:tgtEl>
                                          <p:spTgt spid="9"/>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p:cTn id="29" dur="500" fill="hold"/>
                                        <p:tgtEl>
                                          <p:spTgt spid="2"/>
                                        </p:tgtEl>
                                        <p:attrNameLst>
                                          <p:attrName>ppt_w</p:attrName>
                                        </p:attrNameLst>
                                      </p:cBhvr>
                                      <p:tavLst>
                                        <p:tav tm="0">
                                          <p:val>
                                            <p:fltVal val="0"/>
                                          </p:val>
                                        </p:tav>
                                        <p:tav tm="100000">
                                          <p:val>
                                            <p:strVal val="#ppt_w"/>
                                          </p:val>
                                        </p:tav>
                                      </p:tavLst>
                                    </p:anim>
                                    <p:anim calcmode="lin" valueType="num">
                                      <p:cBhvr>
                                        <p:cTn id="30" dur="500" fill="hold"/>
                                        <p:tgtEl>
                                          <p:spTgt spid="2"/>
                                        </p:tgtEl>
                                        <p:attrNameLst>
                                          <p:attrName>ppt_h</p:attrName>
                                        </p:attrNameLst>
                                      </p:cBhvr>
                                      <p:tavLst>
                                        <p:tav tm="0">
                                          <p:val>
                                            <p:fltVal val="0"/>
                                          </p:val>
                                        </p:tav>
                                        <p:tav tm="100000">
                                          <p:val>
                                            <p:strVal val="#ppt_h"/>
                                          </p:val>
                                        </p:tav>
                                      </p:tavLst>
                                    </p:anim>
                                    <p:animEffect transition="in" filter="fade">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8" grpId="0"/>
      <p:bldP spid="2" grpId="0" animBg="1"/>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9" name="Text Box 6"/>
          <p:cNvSpPr txBox="1">
            <a:spLocks noChangeArrowheads="1"/>
          </p:cNvSpPr>
          <p:nvPr/>
        </p:nvSpPr>
        <p:spPr bwMode="auto">
          <a:xfrm>
            <a:off x="3471863" y="295275"/>
            <a:ext cx="49069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4000" b="1">
                <a:solidFill>
                  <a:srgbClr val="E8AB00"/>
                </a:solidFill>
                <a:latin typeface="Times New Roman" panose="02020603050405020304" pitchFamily="18" charset="0"/>
                <a:cs typeface="Times New Roman" panose="02020603050405020304" pitchFamily="18" charset="0"/>
              </a:rPr>
              <a:t>Properties of a Couple</a:t>
            </a:r>
          </a:p>
        </p:txBody>
      </p:sp>
      <p:sp>
        <p:nvSpPr>
          <p:cNvPr id="60420" name="Rectangle 2"/>
          <p:cNvSpPr>
            <a:spLocks noChangeArrowheads="1"/>
          </p:cNvSpPr>
          <p:nvPr/>
        </p:nvSpPr>
        <p:spPr bwMode="auto">
          <a:xfrm>
            <a:off x="609600" y="1073150"/>
            <a:ext cx="112776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 typeface="Wingdings" panose="05000000000000000000" pitchFamily="2" charset="2"/>
              <a:buChar char="§"/>
            </a:pPr>
            <a:r>
              <a:rPr lang="en-US" altLang="en-US">
                <a:solidFill>
                  <a:srgbClr val="FFFFFF"/>
                </a:solidFill>
                <a:latin typeface="Times New Roman" panose="02020603050405020304" pitchFamily="18" charset="0"/>
              </a:rPr>
              <a:t>The algebraic sum of the components of the two forces is zero. i.e. the resultant force of a couple is zero</a:t>
            </a:r>
          </a:p>
          <a:p>
            <a:pPr algn="just">
              <a:lnSpc>
                <a:spcPct val="100000"/>
              </a:lnSpc>
              <a:spcBef>
                <a:spcPct val="0"/>
              </a:spcBef>
              <a:buFont typeface="Wingdings" panose="05000000000000000000" pitchFamily="2" charset="2"/>
              <a:buChar char="§"/>
            </a:pPr>
            <a:r>
              <a:rPr lang="en-US" altLang="en-US">
                <a:solidFill>
                  <a:srgbClr val="FFFFFF"/>
                </a:solidFill>
                <a:latin typeface="Times New Roman" panose="02020603050405020304" pitchFamily="18" charset="0"/>
              </a:rPr>
              <a:t>The moment of a couple is constant for any point chosen in the plane of the couple</a:t>
            </a:r>
          </a:p>
          <a:p>
            <a:pPr algn="just">
              <a:lnSpc>
                <a:spcPct val="100000"/>
              </a:lnSpc>
              <a:spcBef>
                <a:spcPct val="0"/>
              </a:spcBef>
              <a:buFont typeface="Wingdings" panose="05000000000000000000" pitchFamily="2" charset="2"/>
              <a:buChar char="§"/>
            </a:pPr>
            <a:r>
              <a:rPr lang="en-US" altLang="en-US">
                <a:solidFill>
                  <a:srgbClr val="FFFFFF"/>
                </a:solidFill>
                <a:latin typeface="Times New Roman" panose="02020603050405020304" pitchFamily="18" charset="0"/>
              </a:rPr>
              <a:t>A couple can be balanced by an equal and opposite couple in the same plane</a:t>
            </a:r>
          </a:p>
          <a:p>
            <a:pPr algn="just">
              <a:lnSpc>
                <a:spcPct val="100000"/>
              </a:lnSpc>
              <a:spcBef>
                <a:spcPct val="0"/>
              </a:spcBef>
              <a:buFont typeface="Wingdings" panose="05000000000000000000" pitchFamily="2" charset="2"/>
              <a:buChar char="§"/>
            </a:pPr>
            <a:r>
              <a:rPr lang="en-US" altLang="en-US">
                <a:solidFill>
                  <a:srgbClr val="FFFFFF"/>
                </a:solidFill>
                <a:latin typeface="Times New Roman" panose="02020603050405020304" pitchFamily="18" charset="0"/>
              </a:rPr>
              <a:t>Two or more couples can be reduced to a single couple of moment equal to the algebraic sum of the moments of the given couples</a:t>
            </a:r>
          </a:p>
          <a:p>
            <a:pPr algn="just">
              <a:lnSpc>
                <a:spcPct val="100000"/>
              </a:lnSpc>
              <a:spcBef>
                <a:spcPct val="0"/>
              </a:spcBef>
              <a:buFont typeface="Wingdings" panose="05000000000000000000" pitchFamily="2" charset="2"/>
              <a:buChar char="§"/>
            </a:pPr>
            <a:r>
              <a:rPr lang="en-US" altLang="en-US">
                <a:solidFill>
                  <a:srgbClr val="FFFFFF"/>
                </a:solidFill>
                <a:latin typeface="Times New Roman" panose="02020603050405020304" pitchFamily="18" charset="0"/>
              </a:rPr>
              <a:t>The moment of a couple is independent of the choice of the axis of moments (moment centre). The moment of a couple is the same with respect to any axis perpendicular to the plane of the couple.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7" name="Text Box 6"/>
          <p:cNvSpPr txBox="1">
            <a:spLocks noChangeArrowheads="1"/>
          </p:cNvSpPr>
          <p:nvPr/>
        </p:nvSpPr>
        <p:spPr bwMode="auto">
          <a:xfrm>
            <a:off x="2681288" y="295275"/>
            <a:ext cx="648811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4000" b="1">
                <a:solidFill>
                  <a:srgbClr val="E8AB00"/>
                </a:solidFill>
                <a:latin typeface="Times New Roman" panose="02020603050405020304" pitchFamily="18" charset="0"/>
                <a:cs typeface="Times New Roman" panose="02020603050405020304" pitchFamily="18" charset="0"/>
              </a:rPr>
              <a:t>Properties of a Couple cont…</a:t>
            </a:r>
          </a:p>
        </p:txBody>
      </p:sp>
      <p:sp>
        <p:nvSpPr>
          <p:cNvPr id="3" name="Rectangle 2"/>
          <p:cNvSpPr/>
          <p:nvPr/>
        </p:nvSpPr>
        <p:spPr>
          <a:xfrm>
            <a:off x="609600" y="1073150"/>
            <a:ext cx="11277600" cy="3540125"/>
          </a:xfrm>
          <a:prstGeom prst="rect">
            <a:avLst/>
          </a:prstGeom>
        </p:spPr>
        <p:txBody>
          <a:bodyPr>
            <a:spAutoFit/>
          </a:bodyPr>
          <a:lstStyle/>
          <a:p>
            <a:pPr marL="342900" indent="-342900" algn="just">
              <a:buFont typeface="Wingdings" panose="05000000000000000000" pitchFamily="2" charset="2"/>
              <a:buChar char="§"/>
              <a:defRPr/>
            </a:pPr>
            <a:r>
              <a:rPr lang="en-US" sz="2800" dirty="0"/>
              <a:t>The effect of a couple is unchanged if the couple is rotated through any angle.</a:t>
            </a:r>
          </a:p>
          <a:p>
            <a:pPr marL="342900" indent="-342900" algn="just">
              <a:buFont typeface="Wingdings" panose="05000000000000000000" pitchFamily="2" charset="2"/>
              <a:buChar char="§"/>
              <a:defRPr/>
            </a:pPr>
            <a:r>
              <a:rPr lang="en-US" sz="2800" dirty="0"/>
              <a:t>Since the only effect of a couple is a moment and this moment is the same about any point, the effect of a couple is unchanged if :</a:t>
            </a:r>
          </a:p>
          <a:p>
            <a:pPr algn="just">
              <a:defRPr/>
            </a:pPr>
            <a:r>
              <a:rPr lang="en-US" sz="2800" dirty="0"/>
              <a:t>	The couple is rotated though any angle.</a:t>
            </a:r>
          </a:p>
          <a:p>
            <a:pPr algn="just">
              <a:defRPr/>
            </a:pPr>
            <a:r>
              <a:rPr lang="en-US" sz="2800" dirty="0"/>
              <a:t>	The couple is shifted to any other position.</a:t>
            </a:r>
          </a:p>
          <a:p>
            <a:pPr algn="just">
              <a:defRPr/>
            </a:pPr>
            <a:r>
              <a:rPr lang="en-US" sz="2800" dirty="0"/>
              <a:t>	The couple is replaced by another pair of forces whose rotational effect is the same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5" name="Title 1"/>
          <p:cNvSpPr txBox="1">
            <a:spLocks/>
          </p:cNvSpPr>
          <p:nvPr/>
        </p:nvSpPr>
        <p:spPr bwMode="auto">
          <a:xfrm>
            <a:off x="2393950" y="25146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en-US" sz="4800" b="1">
                <a:solidFill>
                  <a:srgbClr val="E8AB00"/>
                </a:solidFill>
                <a:latin typeface="Times New Roman" panose="02020603050405020304" pitchFamily="18" charset="0"/>
                <a:cs typeface="Times New Roman" panose="02020603050405020304" pitchFamily="18" charset="0"/>
              </a:rPr>
              <a:t>LECTURE 3</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ubtitle 2"/>
          <p:cNvSpPr>
            <a:spLocks noGrp="1"/>
          </p:cNvSpPr>
          <p:nvPr>
            <p:ph type="subTitle" idx="1"/>
          </p:nvPr>
        </p:nvSpPr>
        <p:spPr>
          <a:xfrm>
            <a:off x="876300" y="1066800"/>
            <a:ext cx="9685338" cy="4495800"/>
          </a:xfrm>
        </p:spPr>
        <p:txBody>
          <a:bodyPr/>
          <a:lstStyle/>
          <a:p>
            <a:pPr algn="l" eaLnBrk="1" hangingPunct="1">
              <a:buFont typeface="Wingdings" panose="05000000000000000000" pitchFamily="2" charset="2"/>
              <a:buChar char="Ø"/>
            </a:pPr>
            <a:r>
              <a:rPr lang="en-US" altLang="en-US" sz="2800" smtClean="0">
                <a:solidFill>
                  <a:srgbClr val="FFFFFF"/>
                </a:solidFill>
                <a:latin typeface="Times New Roman" panose="02020603050405020304" pitchFamily="18" charset="0"/>
                <a:cs typeface="Times New Roman" panose="02020603050405020304" pitchFamily="18" charset="0"/>
              </a:rPr>
              <a:t> Application Problems</a:t>
            </a:r>
          </a:p>
          <a:p>
            <a:pPr algn="l" eaLnBrk="1" hangingPunct="1">
              <a:buFont typeface="Wingdings" panose="05000000000000000000" pitchFamily="2" charset="2"/>
              <a:buChar char="Ø"/>
            </a:pPr>
            <a:endParaRPr lang="en-US" altLang="en-US" sz="2800" smtClean="0">
              <a:solidFill>
                <a:srgbClr val="FFFFFF"/>
              </a:solidFill>
              <a:latin typeface="Times New Roman" panose="02020603050405020304" pitchFamily="18" charset="0"/>
              <a:cs typeface="Times New Roman" panose="02020603050405020304" pitchFamily="18" charset="0"/>
            </a:endParaRPr>
          </a:p>
          <a:p>
            <a:pPr algn="l" eaLnBrk="1" hangingPunct="1">
              <a:buFont typeface="Wingdings" panose="05000000000000000000" pitchFamily="2" charset="2"/>
              <a:buChar char="Ø"/>
            </a:pPr>
            <a:endParaRPr lang="en-US" altLang="en-US" sz="2800" smtClean="0">
              <a:latin typeface="Times New Roman" panose="02020603050405020304" pitchFamily="18" charset="0"/>
              <a:cs typeface="Times New Roman" panose="02020603050405020304" pitchFamily="18" charset="0"/>
            </a:endParaRPr>
          </a:p>
        </p:txBody>
      </p:sp>
      <p:pic>
        <p:nvPicPr>
          <p:cNvPr id="65539"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Box 1"/>
          <p:cNvSpPr txBox="1">
            <a:spLocks noChangeArrowheads="1"/>
          </p:cNvSpPr>
          <p:nvPr/>
        </p:nvSpPr>
        <p:spPr bwMode="auto">
          <a:xfrm>
            <a:off x="0" y="1087438"/>
            <a:ext cx="12039600"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 typeface="Calibri Light" panose="020F0302020204030204" pitchFamily="34" charset="0"/>
              <a:buAutoNum type="arabicPeriod"/>
            </a:pPr>
            <a:r>
              <a:rPr lang="en-US" altLang="en-US">
                <a:solidFill>
                  <a:srgbClr val="FFFFFF"/>
                </a:solidFill>
                <a:latin typeface="Times New Roman" panose="02020603050405020304" pitchFamily="18" charset="0"/>
                <a:cs typeface="Times New Roman" panose="02020603050405020304" pitchFamily="18" charset="0"/>
              </a:rPr>
              <a:t>A system of concurrent coplanar forces has six forces of which only five forces are shown in the Figure. If the resultant force R = 50 kN is acting as shown, obtain the unknown sixth force</a:t>
            </a:r>
            <a:endParaRPr lang="en-US" altLang="en-US" sz="2400">
              <a:solidFill>
                <a:srgbClr val="FFFFFF"/>
              </a:solidFill>
              <a:latin typeface="Times New Roman" panose="02020603050405020304" pitchFamily="18" charset="0"/>
            </a:endParaRPr>
          </a:p>
        </p:txBody>
      </p:sp>
      <p:pic>
        <p:nvPicPr>
          <p:cNvPr id="66563" name="Picture 2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463"/>
            <a:ext cx="838200"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057400"/>
            <a:ext cx="6629400" cy="47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7"/>
          <p:cNvSpPr txBox="1">
            <a:spLocks noChangeArrowheads="1"/>
          </p:cNvSpPr>
          <p:nvPr/>
        </p:nvSpPr>
        <p:spPr bwMode="auto">
          <a:xfrm>
            <a:off x="685800" y="1143000"/>
            <a:ext cx="11277600"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514350" indent="-514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5000"/>
              </a:spcBef>
              <a:buFont typeface="Calibri Light" panose="020F0302020204030204" pitchFamily="34" charset="0"/>
              <a:buAutoNum type="arabicPeriod" startAt="2"/>
            </a:pPr>
            <a:r>
              <a:rPr lang="en-IN" altLang="en-US"/>
              <a:t>Locate the resultant of the non-concurrent force system shown in the figure with respect to ‘A’</a:t>
            </a:r>
            <a:endParaRPr lang="en-US" altLang="en-US">
              <a:solidFill>
                <a:srgbClr val="FFFFFF"/>
              </a:solidFill>
              <a:latin typeface="Times New Roman" panose="02020603050405020304" pitchFamily="18" charset="0"/>
            </a:endParaRPr>
          </a:p>
        </p:txBody>
      </p:sp>
      <p:graphicFrame>
        <p:nvGraphicFramePr>
          <p:cNvPr id="67587" name="Object 9"/>
          <p:cNvGraphicFramePr>
            <a:graphicFrameLocks noChangeAspect="1"/>
          </p:cNvGraphicFramePr>
          <p:nvPr/>
        </p:nvGraphicFramePr>
        <p:xfrm>
          <a:off x="2209800" y="6034088"/>
          <a:ext cx="144463" cy="290512"/>
        </p:xfrm>
        <a:graphic>
          <a:graphicData uri="http://schemas.openxmlformats.org/presentationml/2006/ole">
            <mc:AlternateContent xmlns:mc="http://schemas.openxmlformats.org/markup-compatibility/2006">
              <mc:Choice xmlns:v="urn:schemas-microsoft-com:vml" Requires="v">
                <p:oleObj spid="_x0000_s67598" name="Equation" r:id="rId4" imgW="114151" imgH="215619" progId="Equation.3">
                  <p:embed/>
                </p:oleObj>
              </mc:Choice>
              <mc:Fallback>
                <p:oleObj name="Equation" r:id="rId4" imgW="114151" imgH="215619"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6034088"/>
                        <a:ext cx="144463" cy="290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7588" name="Picture 48"/>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9" name="Picture 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1987550"/>
            <a:ext cx="70866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5" name="Title 1"/>
          <p:cNvSpPr txBox="1">
            <a:spLocks/>
          </p:cNvSpPr>
          <p:nvPr/>
        </p:nvSpPr>
        <p:spPr bwMode="auto">
          <a:xfrm>
            <a:off x="2393950" y="25146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en-US" sz="4800" b="1">
                <a:solidFill>
                  <a:srgbClr val="E8AB00"/>
                </a:solidFill>
                <a:latin typeface="Times New Roman" panose="02020603050405020304" pitchFamily="18" charset="0"/>
                <a:cs typeface="Times New Roman" panose="02020603050405020304" pitchFamily="18" charset="0"/>
              </a:rPr>
              <a:t>LECTURE 4</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ntent Placeholder 2"/>
          <p:cNvSpPr>
            <a:spLocks noGrp="1"/>
          </p:cNvSpPr>
          <p:nvPr>
            <p:ph idx="1"/>
          </p:nvPr>
        </p:nvSpPr>
        <p:spPr>
          <a:xfrm>
            <a:off x="609600" y="1112838"/>
            <a:ext cx="11277600" cy="4525962"/>
          </a:xfrm>
        </p:spPr>
        <p:txBody>
          <a:bodyPr/>
          <a:lstStyle/>
          <a:p>
            <a:pPr marL="514350" indent="-514350" algn="just" eaLnBrk="1" hangingPunct="1">
              <a:buFont typeface="Calibri Light" panose="020F0302020204030204" pitchFamily="34" charset="0"/>
              <a:buAutoNum type="arabicPeriod" startAt="3"/>
            </a:pPr>
            <a:r>
              <a:rPr lang="en-US" altLang="en-US" smtClean="0">
                <a:solidFill>
                  <a:srgbClr val="FFFFFF"/>
                </a:solidFill>
                <a:latin typeface="Times New Roman" panose="02020603050405020304" pitchFamily="18" charset="0"/>
                <a:cs typeface="Times New Roman" panose="02020603050405020304" pitchFamily="18" charset="0"/>
              </a:rPr>
              <a:t>Replace the 50 N force applied at B by a force-couple system acting at ‘A’.</a:t>
            </a:r>
          </a:p>
        </p:txBody>
      </p:sp>
      <p:grpSp>
        <p:nvGrpSpPr>
          <p:cNvPr id="70659" name="Group 46"/>
          <p:cNvGrpSpPr>
            <a:grpSpLocks/>
          </p:cNvGrpSpPr>
          <p:nvPr/>
        </p:nvGrpSpPr>
        <p:grpSpPr bwMode="auto">
          <a:xfrm>
            <a:off x="2667000" y="2052638"/>
            <a:ext cx="7010400" cy="4043362"/>
            <a:chOff x="1219200" y="2438400"/>
            <a:chExt cx="7010400" cy="4043065"/>
          </a:xfrm>
        </p:grpSpPr>
        <p:cxnSp>
          <p:nvCxnSpPr>
            <p:cNvPr id="70661" name="Straight Connector 6"/>
            <p:cNvCxnSpPr>
              <a:cxnSpLocks noChangeShapeType="1"/>
            </p:cNvCxnSpPr>
            <p:nvPr/>
          </p:nvCxnSpPr>
          <p:spPr bwMode="auto">
            <a:xfrm rot="5400000">
              <a:off x="1409700" y="4229100"/>
              <a:ext cx="2667000" cy="1588"/>
            </a:xfrm>
            <a:prstGeom prst="line">
              <a:avLst/>
            </a:prstGeom>
            <a:noFill/>
            <a:ln w="31750" algn="ctr">
              <a:solidFill>
                <a:srgbClr val="FFFFFF"/>
              </a:solidFill>
              <a:round/>
              <a:headEnd/>
              <a:tailEnd/>
            </a:ln>
            <a:extLst>
              <a:ext uri="{909E8E84-426E-40DD-AFC4-6F175D3DCCD1}">
                <a14:hiddenFill xmlns:a14="http://schemas.microsoft.com/office/drawing/2010/main">
                  <a:noFill/>
                </a14:hiddenFill>
              </a:ext>
            </a:extLst>
          </p:spPr>
        </p:cxnSp>
        <p:cxnSp>
          <p:nvCxnSpPr>
            <p:cNvPr id="70662" name="Straight Connector 9"/>
            <p:cNvCxnSpPr>
              <a:cxnSpLocks noChangeShapeType="1"/>
            </p:cNvCxnSpPr>
            <p:nvPr/>
          </p:nvCxnSpPr>
          <p:spPr bwMode="auto">
            <a:xfrm>
              <a:off x="2743200" y="5562600"/>
              <a:ext cx="3657600" cy="1588"/>
            </a:xfrm>
            <a:prstGeom prst="line">
              <a:avLst/>
            </a:prstGeom>
            <a:noFill/>
            <a:ln w="31750" algn="ctr">
              <a:solidFill>
                <a:srgbClr val="FFFFFF"/>
              </a:solidFill>
              <a:round/>
              <a:headEnd/>
              <a:tailEnd/>
            </a:ln>
            <a:extLst>
              <a:ext uri="{909E8E84-426E-40DD-AFC4-6F175D3DCCD1}">
                <a14:hiddenFill xmlns:a14="http://schemas.microsoft.com/office/drawing/2010/main">
                  <a:noFill/>
                </a14:hiddenFill>
              </a:ext>
            </a:extLst>
          </p:spPr>
        </p:cxnSp>
        <p:cxnSp>
          <p:nvCxnSpPr>
            <p:cNvPr id="70663" name="Straight Connector 10"/>
            <p:cNvCxnSpPr>
              <a:cxnSpLocks noChangeShapeType="1"/>
            </p:cNvCxnSpPr>
            <p:nvPr/>
          </p:nvCxnSpPr>
          <p:spPr bwMode="auto">
            <a:xfrm>
              <a:off x="3505200" y="4876800"/>
              <a:ext cx="2895600" cy="1588"/>
            </a:xfrm>
            <a:prstGeom prst="line">
              <a:avLst/>
            </a:prstGeom>
            <a:noFill/>
            <a:ln w="31750" algn="ctr">
              <a:solidFill>
                <a:srgbClr val="FFFFFF"/>
              </a:solidFill>
              <a:round/>
              <a:headEnd/>
              <a:tailEnd/>
            </a:ln>
            <a:extLst>
              <a:ext uri="{909E8E84-426E-40DD-AFC4-6F175D3DCCD1}">
                <a14:hiddenFill xmlns:a14="http://schemas.microsoft.com/office/drawing/2010/main">
                  <a:noFill/>
                </a14:hiddenFill>
              </a:ext>
            </a:extLst>
          </p:spPr>
        </p:cxnSp>
        <p:cxnSp>
          <p:nvCxnSpPr>
            <p:cNvPr id="70664" name="Straight Connector 11"/>
            <p:cNvCxnSpPr>
              <a:cxnSpLocks noChangeShapeType="1"/>
            </p:cNvCxnSpPr>
            <p:nvPr/>
          </p:nvCxnSpPr>
          <p:spPr bwMode="auto">
            <a:xfrm rot="5400000">
              <a:off x="2515394" y="3885406"/>
              <a:ext cx="1981200" cy="1588"/>
            </a:xfrm>
            <a:prstGeom prst="line">
              <a:avLst/>
            </a:prstGeom>
            <a:noFill/>
            <a:ln w="31750" algn="ctr">
              <a:solidFill>
                <a:srgbClr val="FFFFFF"/>
              </a:solidFill>
              <a:round/>
              <a:headEnd/>
              <a:tailEnd/>
            </a:ln>
            <a:extLst>
              <a:ext uri="{909E8E84-426E-40DD-AFC4-6F175D3DCCD1}">
                <a14:hiddenFill xmlns:a14="http://schemas.microsoft.com/office/drawing/2010/main">
                  <a:noFill/>
                </a14:hiddenFill>
              </a:ext>
            </a:extLst>
          </p:spPr>
        </p:cxnSp>
        <p:cxnSp>
          <p:nvCxnSpPr>
            <p:cNvPr id="70665" name="Straight Connector 15"/>
            <p:cNvCxnSpPr>
              <a:cxnSpLocks noChangeShapeType="1"/>
            </p:cNvCxnSpPr>
            <p:nvPr/>
          </p:nvCxnSpPr>
          <p:spPr bwMode="auto">
            <a:xfrm>
              <a:off x="2743200" y="2900328"/>
              <a:ext cx="762000" cy="1588"/>
            </a:xfrm>
            <a:prstGeom prst="line">
              <a:avLst/>
            </a:prstGeom>
            <a:noFill/>
            <a:ln w="31750" algn="ctr">
              <a:solidFill>
                <a:srgbClr val="FFFFFF"/>
              </a:solidFill>
              <a:round/>
              <a:headEnd/>
              <a:tailEnd/>
            </a:ln>
            <a:extLst>
              <a:ext uri="{909E8E84-426E-40DD-AFC4-6F175D3DCCD1}">
                <a14:hiddenFill xmlns:a14="http://schemas.microsoft.com/office/drawing/2010/main">
                  <a:noFill/>
                </a14:hiddenFill>
              </a:ext>
            </a:extLst>
          </p:spPr>
        </p:cxnSp>
        <p:cxnSp>
          <p:nvCxnSpPr>
            <p:cNvPr id="70666" name="Straight Connector 18"/>
            <p:cNvCxnSpPr>
              <a:cxnSpLocks noChangeShapeType="1"/>
            </p:cNvCxnSpPr>
            <p:nvPr/>
          </p:nvCxnSpPr>
          <p:spPr bwMode="auto">
            <a:xfrm rot="5400000">
              <a:off x="6057900" y="5219700"/>
              <a:ext cx="685800" cy="1588"/>
            </a:xfrm>
            <a:prstGeom prst="line">
              <a:avLst/>
            </a:prstGeom>
            <a:noFill/>
            <a:ln w="31750" algn="ctr">
              <a:solidFill>
                <a:srgbClr val="FFFFFF"/>
              </a:solidFill>
              <a:round/>
              <a:headEnd/>
              <a:tailEnd/>
            </a:ln>
            <a:extLst>
              <a:ext uri="{909E8E84-426E-40DD-AFC4-6F175D3DCCD1}">
                <a14:hiddenFill xmlns:a14="http://schemas.microsoft.com/office/drawing/2010/main">
                  <a:noFill/>
                </a14:hiddenFill>
              </a:ext>
            </a:extLst>
          </p:spPr>
        </p:cxnSp>
        <p:cxnSp>
          <p:nvCxnSpPr>
            <p:cNvPr id="70667" name="Straight Connector 20"/>
            <p:cNvCxnSpPr>
              <a:cxnSpLocks noChangeShapeType="1"/>
            </p:cNvCxnSpPr>
            <p:nvPr/>
          </p:nvCxnSpPr>
          <p:spPr bwMode="auto">
            <a:xfrm rot="5400000">
              <a:off x="1562894" y="3999706"/>
              <a:ext cx="3124200" cy="1588"/>
            </a:xfrm>
            <a:prstGeom prst="line">
              <a:avLst/>
            </a:prstGeom>
            <a:noFill/>
            <a:ln w="9525" algn="ctr">
              <a:solidFill>
                <a:srgbClr val="FFFFFF"/>
              </a:solidFill>
              <a:prstDash val="dash"/>
              <a:round/>
              <a:headEnd/>
              <a:tailEnd/>
            </a:ln>
            <a:extLst>
              <a:ext uri="{909E8E84-426E-40DD-AFC4-6F175D3DCCD1}">
                <a14:hiddenFill xmlns:a14="http://schemas.microsoft.com/office/drawing/2010/main">
                  <a:noFill/>
                </a14:hiddenFill>
              </a:ext>
            </a:extLst>
          </p:spPr>
        </p:cxnSp>
        <p:cxnSp>
          <p:nvCxnSpPr>
            <p:cNvPr id="70668" name="Straight Connector 22"/>
            <p:cNvCxnSpPr>
              <a:cxnSpLocks noChangeShapeType="1"/>
            </p:cNvCxnSpPr>
            <p:nvPr/>
          </p:nvCxnSpPr>
          <p:spPr bwMode="auto">
            <a:xfrm>
              <a:off x="2743200" y="5181600"/>
              <a:ext cx="4267200" cy="1588"/>
            </a:xfrm>
            <a:prstGeom prst="line">
              <a:avLst/>
            </a:prstGeom>
            <a:noFill/>
            <a:ln w="9525" algn="ctr">
              <a:solidFill>
                <a:srgbClr val="FFFFFF"/>
              </a:solidFill>
              <a:prstDash val="dash"/>
              <a:round/>
              <a:headEnd/>
              <a:tailEnd/>
            </a:ln>
            <a:extLst>
              <a:ext uri="{909E8E84-426E-40DD-AFC4-6F175D3DCCD1}">
                <a14:hiddenFill xmlns:a14="http://schemas.microsoft.com/office/drawing/2010/main">
                  <a:noFill/>
                </a14:hiddenFill>
              </a:ext>
            </a:extLst>
          </p:spPr>
        </p:cxnSp>
        <p:cxnSp>
          <p:nvCxnSpPr>
            <p:cNvPr id="70669" name="Straight Arrow Connector 25"/>
            <p:cNvCxnSpPr>
              <a:cxnSpLocks noChangeShapeType="1"/>
            </p:cNvCxnSpPr>
            <p:nvPr/>
          </p:nvCxnSpPr>
          <p:spPr bwMode="auto">
            <a:xfrm rot="16200000" flipH="1">
              <a:off x="6286500" y="5295900"/>
              <a:ext cx="1143000" cy="914400"/>
            </a:xfrm>
            <a:prstGeom prst="straightConnector1">
              <a:avLst/>
            </a:prstGeom>
            <a:noFill/>
            <a:ln w="28575" algn="ctr">
              <a:solidFill>
                <a:srgbClr val="FFFFFF"/>
              </a:solidFill>
              <a:round/>
              <a:headEnd/>
              <a:tailEnd type="arrow" w="med" len="med"/>
            </a:ln>
            <a:extLst>
              <a:ext uri="{909E8E84-426E-40DD-AFC4-6F175D3DCCD1}">
                <a14:hiddenFill xmlns:a14="http://schemas.microsoft.com/office/drawing/2010/main">
                  <a:noFill/>
                </a14:hiddenFill>
              </a:ext>
            </a:extLst>
          </p:spPr>
        </p:cxnSp>
        <p:sp>
          <p:nvSpPr>
            <p:cNvPr id="70670" name="Oval 26"/>
            <p:cNvSpPr>
              <a:spLocks noChangeArrowheads="1"/>
            </p:cNvSpPr>
            <p:nvPr/>
          </p:nvSpPr>
          <p:spPr bwMode="auto">
            <a:xfrm>
              <a:off x="3066256" y="3314058"/>
              <a:ext cx="114300" cy="152399"/>
            </a:xfrm>
            <a:prstGeom prst="ellipse">
              <a:avLst/>
            </a:prstGeom>
            <a:solidFill>
              <a:schemeClr val="accent1"/>
            </a:solidFill>
            <a:ln w="9525" algn="ctr">
              <a:solidFill>
                <a:srgbClr val="FFFFFF"/>
              </a:solidFill>
              <a:round/>
              <a:headEnd/>
              <a:tailEnd/>
            </a:ln>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endParaRPr lang="en-US" altLang="en-US" sz="2400">
                <a:solidFill>
                  <a:srgbClr val="FFFFFF"/>
                </a:solidFill>
                <a:latin typeface="Times New Roman" panose="02020603050405020304" pitchFamily="18" charset="0"/>
              </a:endParaRPr>
            </a:p>
          </p:txBody>
        </p:sp>
        <p:cxnSp>
          <p:nvCxnSpPr>
            <p:cNvPr id="70671" name="Straight Connector 28"/>
            <p:cNvCxnSpPr>
              <a:cxnSpLocks noChangeShapeType="1"/>
            </p:cNvCxnSpPr>
            <p:nvPr/>
          </p:nvCxnSpPr>
          <p:spPr bwMode="auto">
            <a:xfrm rot="10800000">
              <a:off x="2133600" y="3352800"/>
              <a:ext cx="533400" cy="1588"/>
            </a:xfrm>
            <a:prstGeom prst="line">
              <a:avLst/>
            </a:prstGeom>
            <a:noFill/>
            <a:ln w="9525" algn="ctr">
              <a:solidFill>
                <a:srgbClr val="FFFFFF"/>
              </a:solidFill>
              <a:round/>
              <a:headEnd/>
              <a:tailEnd/>
            </a:ln>
            <a:extLst>
              <a:ext uri="{909E8E84-426E-40DD-AFC4-6F175D3DCCD1}">
                <a14:hiddenFill xmlns:a14="http://schemas.microsoft.com/office/drawing/2010/main">
                  <a:noFill/>
                </a14:hiddenFill>
              </a:ext>
            </a:extLst>
          </p:spPr>
        </p:cxnSp>
        <p:cxnSp>
          <p:nvCxnSpPr>
            <p:cNvPr id="70672" name="Straight Connector 30"/>
            <p:cNvCxnSpPr>
              <a:cxnSpLocks noChangeShapeType="1"/>
            </p:cNvCxnSpPr>
            <p:nvPr/>
          </p:nvCxnSpPr>
          <p:spPr bwMode="auto">
            <a:xfrm rot="10800000">
              <a:off x="2209800" y="5181600"/>
              <a:ext cx="457200" cy="1588"/>
            </a:xfrm>
            <a:prstGeom prst="line">
              <a:avLst/>
            </a:prstGeom>
            <a:noFill/>
            <a:ln w="9525" algn="ctr">
              <a:solidFill>
                <a:srgbClr val="FFFFFF"/>
              </a:solidFill>
              <a:round/>
              <a:headEnd/>
              <a:tailEnd/>
            </a:ln>
            <a:extLst>
              <a:ext uri="{909E8E84-426E-40DD-AFC4-6F175D3DCCD1}">
                <a14:hiddenFill xmlns:a14="http://schemas.microsoft.com/office/drawing/2010/main">
                  <a:noFill/>
                </a14:hiddenFill>
              </a:ext>
            </a:extLst>
          </p:spPr>
        </p:cxnSp>
        <p:cxnSp>
          <p:nvCxnSpPr>
            <p:cNvPr id="70673" name="Straight Connector 32"/>
            <p:cNvCxnSpPr>
              <a:cxnSpLocks noChangeShapeType="1"/>
            </p:cNvCxnSpPr>
            <p:nvPr/>
          </p:nvCxnSpPr>
          <p:spPr bwMode="auto">
            <a:xfrm rot="5400000">
              <a:off x="2933700" y="5905500"/>
              <a:ext cx="381000" cy="1588"/>
            </a:xfrm>
            <a:prstGeom prst="line">
              <a:avLst/>
            </a:prstGeom>
            <a:noFill/>
            <a:ln w="9525" algn="ctr">
              <a:solidFill>
                <a:srgbClr val="FFFFFF"/>
              </a:solidFill>
              <a:round/>
              <a:headEnd/>
              <a:tailEnd/>
            </a:ln>
            <a:extLst>
              <a:ext uri="{909E8E84-426E-40DD-AFC4-6F175D3DCCD1}">
                <a14:hiddenFill xmlns:a14="http://schemas.microsoft.com/office/drawing/2010/main">
                  <a:noFill/>
                </a14:hiddenFill>
              </a:ext>
            </a:extLst>
          </p:spPr>
        </p:cxnSp>
        <p:cxnSp>
          <p:nvCxnSpPr>
            <p:cNvPr id="70674" name="Straight Connector 34"/>
            <p:cNvCxnSpPr>
              <a:cxnSpLocks noChangeShapeType="1"/>
            </p:cNvCxnSpPr>
            <p:nvPr/>
          </p:nvCxnSpPr>
          <p:spPr bwMode="auto">
            <a:xfrm rot="5400000">
              <a:off x="6210300" y="5829300"/>
              <a:ext cx="381000" cy="1588"/>
            </a:xfrm>
            <a:prstGeom prst="line">
              <a:avLst/>
            </a:prstGeom>
            <a:noFill/>
            <a:ln w="9525" algn="ctr">
              <a:solidFill>
                <a:srgbClr val="FFFFFF"/>
              </a:solidFill>
              <a:round/>
              <a:headEnd/>
              <a:tailEnd/>
            </a:ln>
            <a:extLst>
              <a:ext uri="{909E8E84-426E-40DD-AFC4-6F175D3DCCD1}">
                <a14:hiddenFill xmlns:a14="http://schemas.microsoft.com/office/drawing/2010/main">
                  <a:noFill/>
                </a14:hiddenFill>
              </a:ext>
            </a:extLst>
          </p:spPr>
        </p:cxnSp>
        <p:cxnSp>
          <p:nvCxnSpPr>
            <p:cNvPr id="70675" name="Straight Arrow Connector 36"/>
            <p:cNvCxnSpPr>
              <a:cxnSpLocks noChangeShapeType="1"/>
            </p:cNvCxnSpPr>
            <p:nvPr/>
          </p:nvCxnSpPr>
          <p:spPr bwMode="auto">
            <a:xfrm rot="5400000">
              <a:off x="1447800" y="4267200"/>
              <a:ext cx="1828800" cy="1588"/>
            </a:xfrm>
            <a:prstGeom prst="straightConnector1">
              <a:avLst/>
            </a:prstGeom>
            <a:noFill/>
            <a:ln w="9525" algn="ctr">
              <a:solidFill>
                <a:srgbClr val="FFFFFF"/>
              </a:solidFill>
              <a:round/>
              <a:headEnd type="arrow" w="med" len="med"/>
              <a:tailEnd type="arrow" w="med" len="med"/>
            </a:ln>
            <a:extLst>
              <a:ext uri="{909E8E84-426E-40DD-AFC4-6F175D3DCCD1}">
                <a14:hiddenFill xmlns:a14="http://schemas.microsoft.com/office/drawing/2010/main">
                  <a:noFill/>
                </a14:hiddenFill>
              </a:ext>
            </a:extLst>
          </p:spPr>
        </p:cxnSp>
        <p:cxnSp>
          <p:nvCxnSpPr>
            <p:cNvPr id="70676" name="Straight Arrow Connector 38"/>
            <p:cNvCxnSpPr>
              <a:cxnSpLocks noChangeShapeType="1"/>
            </p:cNvCxnSpPr>
            <p:nvPr/>
          </p:nvCxnSpPr>
          <p:spPr bwMode="auto">
            <a:xfrm>
              <a:off x="3124200" y="5943600"/>
              <a:ext cx="3276600" cy="1588"/>
            </a:xfrm>
            <a:prstGeom prst="straightConnector1">
              <a:avLst/>
            </a:prstGeom>
            <a:noFill/>
            <a:ln w="9525" algn="ctr">
              <a:solidFill>
                <a:srgbClr val="FFFFFF"/>
              </a:solidFill>
              <a:round/>
              <a:headEnd type="arrow" w="med" len="med"/>
              <a:tailEnd type="arrow" w="med" len="med"/>
            </a:ln>
            <a:extLst>
              <a:ext uri="{909E8E84-426E-40DD-AFC4-6F175D3DCCD1}">
                <a14:hiddenFill xmlns:a14="http://schemas.microsoft.com/office/drawing/2010/main">
                  <a:noFill/>
                </a14:hiddenFill>
              </a:ext>
            </a:extLst>
          </p:spPr>
        </p:cxnSp>
        <p:sp>
          <p:nvSpPr>
            <p:cNvPr id="70677" name="TextBox 39"/>
            <p:cNvSpPr txBox="1">
              <a:spLocks noChangeArrowheads="1"/>
            </p:cNvSpPr>
            <p:nvPr/>
          </p:nvSpPr>
          <p:spPr bwMode="auto">
            <a:xfrm>
              <a:off x="1219200" y="4191000"/>
              <a:ext cx="1295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400">
                  <a:solidFill>
                    <a:srgbClr val="FFFFFF"/>
                  </a:solidFill>
                  <a:latin typeface="Times New Roman" panose="02020603050405020304" pitchFamily="18" charset="0"/>
                </a:rPr>
                <a:t>50 mm</a:t>
              </a:r>
            </a:p>
          </p:txBody>
        </p:sp>
        <p:sp>
          <p:nvSpPr>
            <p:cNvPr id="70678" name="TextBox 40"/>
            <p:cNvSpPr txBox="1">
              <a:spLocks noChangeArrowheads="1"/>
            </p:cNvSpPr>
            <p:nvPr/>
          </p:nvSpPr>
          <p:spPr bwMode="auto">
            <a:xfrm>
              <a:off x="4038600" y="5943600"/>
              <a:ext cx="1295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400">
                  <a:solidFill>
                    <a:srgbClr val="FFFFFF"/>
                  </a:solidFill>
                  <a:latin typeface="Times New Roman" panose="02020603050405020304" pitchFamily="18" charset="0"/>
                </a:rPr>
                <a:t>100 mm</a:t>
              </a:r>
            </a:p>
          </p:txBody>
        </p:sp>
        <p:sp>
          <p:nvSpPr>
            <p:cNvPr id="70679" name="TextBox 41"/>
            <p:cNvSpPr txBox="1">
              <a:spLocks noChangeArrowheads="1"/>
            </p:cNvSpPr>
            <p:nvPr/>
          </p:nvSpPr>
          <p:spPr bwMode="auto">
            <a:xfrm>
              <a:off x="7391400" y="6019800"/>
              <a:ext cx="83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400">
                  <a:solidFill>
                    <a:srgbClr val="FFFFFF"/>
                  </a:solidFill>
                  <a:latin typeface="Times New Roman" panose="02020603050405020304" pitchFamily="18" charset="0"/>
                </a:rPr>
                <a:t>50 N</a:t>
              </a:r>
            </a:p>
          </p:txBody>
        </p:sp>
        <p:sp>
          <p:nvSpPr>
            <p:cNvPr id="43" name="Arc 42">
              <a:extLst/>
            </p:cNvPr>
            <p:cNvSpPr/>
            <p:nvPr/>
          </p:nvSpPr>
          <p:spPr bwMode="auto">
            <a:xfrm rot="4928729">
              <a:off x="6091258" y="4954380"/>
              <a:ext cx="533361" cy="609600"/>
            </a:xfrm>
            <a:prstGeom prst="arc">
              <a:avLst>
                <a:gd name="adj1" fmla="val 18942418"/>
                <a:gd name="adj2" fmla="val 0"/>
              </a:avLst>
            </a:prstGeom>
            <a:noFill/>
            <a:ln w="9525" cap="flat" cmpd="sng" algn="ctr">
              <a:solidFill>
                <a:srgbClr val="FFFFFF"/>
              </a:solidFill>
              <a:prstDash val="solid"/>
              <a:round/>
              <a:headEnd type="none" w="med" len="med"/>
              <a:tailEnd type="none" w="med" len="med"/>
            </a:ln>
            <a:effectLst/>
          </p:spPr>
          <p:txBody>
            <a:bodyPr lIns="0" tIns="0" rIns="0" bIns="0">
              <a:spAutoFit/>
            </a:bodyPr>
            <a:lstStyle/>
            <a:p>
              <a:pPr algn="ctr" eaLnBrk="1" hangingPunct="1">
                <a:spcBef>
                  <a:spcPct val="50000"/>
                </a:spcBef>
                <a:defRPr/>
              </a:pPr>
              <a:endParaRPr lang="en-US"/>
            </a:p>
          </p:txBody>
        </p:sp>
        <p:sp>
          <p:nvSpPr>
            <p:cNvPr id="70681" name="TextBox 43"/>
            <p:cNvSpPr txBox="1">
              <a:spLocks noChangeArrowheads="1"/>
            </p:cNvSpPr>
            <p:nvPr/>
          </p:nvSpPr>
          <p:spPr bwMode="auto">
            <a:xfrm>
              <a:off x="6553200" y="5257800"/>
              <a:ext cx="60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400">
                  <a:solidFill>
                    <a:srgbClr val="FFFFFF"/>
                  </a:solidFill>
                  <a:latin typeface="Times New Roman" panose="02020603050405020304" pitchFamily="18" charset="0"/>
                </a:rPr>
                <a:t>30˚</a:t>
              </a:r>
            </a:p>
          </p:txBody>
        </p:sp>
        <p:sp>
          <p:nvSpPr>
            <p:cNvPr id="70682" name="TextBox 44"/>
            <p:cNvSpPr txBox="1">
              <a:spLocks noChangeArrowheads="1"/>
            </p:cNvSpPr>
            <p:nvPr/>
          </p:nvSpPr>
          <p:spPr bwMode="auto">
            <a:xfrm>
              <a:off x="3124200" y="3124200"/>
              <a:ext cx="457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400">
                  <a:solidFill>
                    <a:srgbClr val="FFFFFF"/>
                  </a:solidFill>
                  <a:latin typeface="Times New Roman" panose="02020603050405020304" pitchFamily="18" charset="0"/>
                </a:rPr>
                <a:t>A</a:t>
              </a:r>
            </a:p>
          </p:txBody>
        </p:sp>
        <p:sp>
          <p:nvSpPr>
            <p:cNvPr id="70683" name="TextBox 45"/>
            <p:cNvSpPr txBox="1">
              <a:spLocks noChangeArrowheads="1"/>
            </p:cNvSpPr>
            <p:nvPr/>
          </p:nvSpPr>
          <p:spPr bwMode="auto">
            <a:xfrm>
              <a:off x="6400800" y="4724400"/>
              <a:ext cx="457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400">
                  <a:solidFill>
                    <a:srgbClr val="FFFFFF"/>
                  </a:solidFill>
                  <a:latin typeface="Times New Roman" panose="02020603050405020304" pitchFamily="18" charset="0"/>
                </a:rPr>
                <a:t>B</a:t>
              </a:r>
            </a:p>
          </p:txBody>
        </p:sp>
      </p:grpSp>
      <p:pic>
        <p:nvPicPr>
          <p:cNvPr id="70660" name="Picture 2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2"/>
          <p:cNvSpPr>
            <a:spLocks noGrp="1"/>
          </p:cNvSpPr>
          <p:nvPr>
            <p:ph idx="1"/>
          </p:nvPr>
        </p:nvSpPr>
        <p:spPr>
          <a:xfrm>
            <a:off x="533400" y="1066800"/>
            <a:ext cx="11430000" cy="1828800"/>
          </a:xfrm>
        </p:spPr>
        <p:txBody>
          <a:bodyPr/>
          <a:lstStyle/>
          <a:p>
            <a:pPr marL="514350" indent="-514350" algn="just" eaLnBrk="1" hangingPunct="1">
              <a:buFont typeface="Calibri Light" panose="020F0302020204030204" pitchFamily="34" charset="0"/>
              <a:buAutoNum type="arabicPeriod" startAt="4"/>
            </a:pPr>
            <a:r>
              <a:rPr lang="en-US" altLang="en-US" smtClean="0">
                <a:solidFill>
                  <a:srgbClr val="FFFFFF"/>
                </a:solidFill>
                <a:latin typeface="Times New Roman" panose="02020603050405020304" pitchFamily="18" charset="0"/>
                <a:cs typeface="Times New Roman" panose="02020603050405020304" pitchFamily="18" charset="0"/>
              </a:rPr>
              <a:t>For the configuration shown in the figure, resultant of the force system acting on the frame passes through the point B and E as shown in the figure. Find the values of F and M.</a:t>
            </a:r>
          </a:p>
        </p:txBody>
      </p:sp>
      <p:grpSp>
        <p:nvGrpSpPr>
          <p:cNvPr id="71683" name="Group 79"/>
          <p:cNvGrpSpPr>
            <a:grpSpLocks/>
          </p:cNvGrpSpPr>
          <p:nvPr/>
        </p:nvGrpSpPr>
        <p:grpSpPr bwMode="auto">
          <a:xfrm>
            <a:off x="2438400" y="2286000"/>
            <a:ext cx="7696200" cy="4391025"/>
            <a:chOff x="152400" y="2057400"/>
            <a:chExt cx="7696200" cy="4514910"/>
          </a:xfrm>
        </p:grpSpPr>
        <p:sp>
          <p:nvSpPr>
            <p:cNvPr id="71687" name="TextBox 61"/>
            <p:cNvSpPr txBox="1">
              <a:spLocks noChangeArrowheads="1"/>
            </p:cNvSpPr>
            <p:nvPr/>
          </p:nvSpPr>
          <p:spPr bwMode="auto">
            <a:xfrm>
              <a:off x="152400" y="2819400"/>
              <a:ext cx="990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a:solidFill>
                    <a:srgbClr val="FFFFFF"/>
                  </a:solidFill>
                  <a:latin typeface="Times New Roman" panose="02020603050405020304" pitchFamily="18" charset="0"/>
                </a:rPr>
                <a:t>200mm</a:t>
              </a:r>
            </a:p>
          </p:txBody>
        </p:sp>
        <p:sp>
          <p:nvSpPr>
            <p:cNvPr id="71688" name="TextBox 62"/>
            <p:cNvSpPr txBox="1">
              <a:spLocks noChangeArrowheads="1"/>
            </p:cNvSpPr>
            <p:nvPr/>
          </p:nvSpPr>
          <p:spPr bwMode="auto">
            <a:xfrm>
              <a:off x="152400" y="3810000"/>
              <a:ext cx="990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a:solidFill>
                    <a:srgbClr val="FFFFFF"/>
                  </a:solidFill>
                  <a:latin typeface="Times New Roman" panose="02020603050405020304" pitchFamily="18" charset="0"/>
                </a:rPr>
                <a:t>200mm</a:t>
              </a:r>
            </a:p>
          </p:txBody>
        </p:sp>
        <p:sp>
          <p:nvSpPr>
            <p:cNvPr id="71689" name="TextBox 67"/>
            <p:cNvSpPr txBox="1">
              <a:spLocks noChangeArrowheads="1"/>
            </p:cNvSpPr>
            <p:nvPr/>
          </p:nvSpPr>
          <p:spPr bwMode="auto">
            <a:xfrm>
              <a:off x="533400" y="2057400"/>
              <a:ext cx="838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a:solidFill>
                    <a:srgbClr val="FFFFFF"/>
                  </a:solidFill>
                  <a:latin typeface="Times New Roman" panose="02020603050405020304" pitchFamily="18" charset="0"/>
                </a:rPr>
                <a:t>200N</a:t>
              </a:r>
            </a:p>
          </p:txBody>
        </p:sp>
        <p:grpSp>
          <p:nvGrpSpPr>
            <p:cNvPr id="71690" name="Group 78"/>
            <p:cNvGrpSpPr>
              <a:grpSpLocks/>
            </p:cNvGrpSpPr>
            <p:nvPr/>
          </p:nvGrpSpPr>
          <p:grpSpPr bwMode="auto">
            <a:xfrm>
              <a:off x="762000" y="2286000"/>
              <a:ext cx="7086600" cy="4286310"/>
              <a:chOff x="762000" y="2286000"/>
              <a:chExt cx="7086600" cy="4286310"/>
            </a:xfrm>
          </p:grpSpPr>
          <p:cxnSp>
            <p:nvCxnSpPr>
              <p:cNvPr id="71691" name="Straight Connector 4"/>
              <p:cNvCxnSpPr>
                <a:cxnSpLocks noChangeShapeType="1"/>
              </p:cNvCxnSpPr>
              <p:nvPr/>
            </p:nvCxnSpPr>
            <p:spPr bwMode="auto">
              <a:xfrm rot="5400000">
                <a:off x="496094" y="3543300"/>
                <a:ext cx="2056606" cy="794"/>
              </a:xfrm>
              <a:prstGeom prst="line">
                <a:avLst/>
              </a:prstGeom>
              <a:noFill/>
              <a:ln w="63500" algn="ctr">
                <a:solidFill>
                  <a:srgbClr val="FFFFFF"/>
                </a:solidFill>
                <a:round/>
                <a:headEnd/>
                <a:tailEnd/>
              </a:ln>
              <a:extLst>
                <a:ext uri="{909E8E84-426E-40DD-AFC4-6F175D3DCCD1}">
                  <a14:hiddenFill xmlns:a14="http://schemas.microsoft.com/office/drawing/2010/main">
                    <a:noFill/>
                  </a14:hiddenFill>
                </a:ext>
              </a:extLst>
            </p:spPr>
          </p:cxnSp>
          <p:cxnSp>
            <p:nvCxnSpPr>
              <p:cNvPr id="71692" name="Straight Connector 6"/>
              <p:cNvCxnSpPr>
                <a:cxnSpLocks noChangeShapeType="1"/>
              </p:cNvCxnSpPr>
              <p:nvPr/>
            </p:nvCxnSpPr>
            <p:spPr bwMode="auto">
              <a:xfrm>
                <a:off x="1524000" y="4572000"/>
                <a:ext cx="4114800" cy="1588"/>
              </a:xfrm>
              <a:prstGeom prst="line">
                <a:avLst/>
              </a:prstGeom>
              <a:noFill/>
              <a:ln w="63500" algn="ctr">
                <a:solidFill>
                  <a:srgbClr val="FFFFFF"/>
                </a:solidFill>
                <a:round/>
                <a:headEnd/>
                <a:tailEnd/>
              </a:ln>
              <a:extLst>
                <a:ext uri="{909E8E84-426E-40DD-AFC4-6F175D3DCCD1}">
                  <a14:hiddenFill xmlns:a14="http://schemas.microsoft.com/office/drawing/2010/main">
                    <a:noFill/>
                  </a14:hiddenFill>
                </a:ext>
              </a:extLst>
            </p:spPr>
          </p:cxnSp>
          <p:cxnSp>
            <p:nvCxnSpPr>
              <p:cNvPr id="71693" name="Straight Connector 10"/>
              <p:cNvCxnSpPr>
                <a:cxnSpLocks noChangeShapeType="1"/>
              </p:cNvCxnSpPr>
              <p:nvPr/>
            </p:nvCxnSpPr>
            <p:spPr bwMode="auto">
              <a:xfrm rot="5400000">
                <a:off x="5029200" y="5181600"/>
                <a:ext cx="1219200" cy="1588"/>
              </a:xfrm>
              <a:prstGeom prst="line">
                <a:avLst/>
              </a:prstGeom>
              <a:noFill/>
              <a:ln w="63500" algn="ctr">
                <a:solidFill>
                  <a:srgbClr val="FFFFFF"/>
                </a:solidFill>
                <a:round/>
                <a:headEnd/>
                <a:tailEnd/>
              </a:ln>
              <a:extLst>
                <a:ext uri="{909E8E84-426E-40DD-AFC4-6F175D3DCCD1}">
                  <a14:hiddenFill xmlns:a14="http://schemas.microsoft.com/office/drawing/2010/main">
                    <a:noFill/>
                  </a14:hiddenFill>
                </a:ext>
              </a:extLst>
            </p:spPr>
          </p:cxnSp>
          <p:cxnSp>
            <p:nvCxnSpPr>
              <p:cNvPr id="71694" name="Straight Arrow Connector 12"/>
              <p:cNvCxnSpPr>
                <a:cxnSpLocks noChangeShapeType="1"/>
              </p:cNvCxnSpPr>
              <p:nvPr/>
            </p:nvCxnSpPr>
            <p:spPr bwMode="auto">
              <a:xfrm rot="10800000">
                <a:off x="5638800" y="5791200"/>
                <a:ext cx="1371600" cy="609600"/>
              </a:xfrm>
              <a:prstGeom prst="straightConnector1">
                <a:avLst/>
              </a:prstGeom>
              <a:noFill/>
              <a:ln w="31750" algn="ctr">
                <a:solidFill>
                  <a:srgbClr val="FFFFFF"/>
                </a:solidFill>
                <a:round/>
                <a:headEnd/>
                <a:tailEnd type="arrow" w="med" len="med"/>
              </a:ln>
              <a:extLst>
                <a:ext uri="{909E8E84-426E-40DD-AFC4-6F175D3DCCD1}">
                  <a14:hiddenFill xmlns:a14="http://schemas.microsoft.com/office/drawing/2010/main">
                    <a:noFill/>
                  </a14:hiddenFill>
                </a:ext>
              </a:extLst>
            </p:spPr>
          </p:cxnSp>
          <p:cxnSp>
            <p:nvCxnSpPr>
              <p:cNvPr id="71695" name="Straight Arrow Connector 14"/>
              <p:cNvCxnSpPr>
                <a:cxnSpLocks noChangeShapeType="1"/>
              </p:cNvCxnSpPr>
              <p:nvPr/>
            </p:nvCxnSpPr>
            <p:spPr bwMode="auto">
              <a:xfrm rot="10800000" flipV="1">
                <a:off x="5638800" y="3733800"/>
                <a:ext cx="1295400" cy="838200"/>
              </a:xfrm>
              <a:prstGeom prst="straightConnector1">
                <a:avLst/>
              </a:prstGeom>
              <a:noFill/>
              <a:ln w="31750" algn="ctr">
                <a:solidFill>
                  <a:srgbClr val="FFFFFF"/>
                </a:solidFill>
                <a:round/>
                <a:headEnd/>
                <a:tailEnd type="arrow" w="med" len="med"/>
              </a:ln>
              <a:extLst>
                <a:ext uri="{909E8E84-426E-40DD-AFC4-6F175D3DCCD1}">
                  <a14:hiddenFill xmlns:a14="http://schemas.microsoft.com/office/drawing/2010/main">
                    <a:noFill/>
                  </a14:hiddenFill>
                </a:ext>
              </a:extLst>
            </p:spPr>
          </p:cxnSp>
          <p:cxnSp>
            <p:nvCxnSpPr>
              <p:cNvPr id="71696" name="Straight Connector 16"/>
              <p:cNvCxnSpPr>
                <a:cxnSpLocks noChangeShapeType="1"/>
              </p:cNvCxnSpPr>
              <p:nvPr/>
            </p:nvCxnSpPr>
            <p:spPr bwMode="auto">
              <a:xfrm>
                <a:off x="5638800" y="4572000"/>
                <a:ext cx="1219200" cy="1588"/>
              </a:xfrm>
              <a:prstGeom prst="line">
                <a:avLst/>
              </a:prstGeom>
              <a:noFill/>
              <a:ln w="9525" algn="ctr">
                <a:solidFill>
                  <a:srgbClr val="FFFFFF"/>
                </a:solidFill>
                <a:prstDash val="dash"/>
                <a:round/>
                <a:headEnd/>
                <a:tailEnd/>
              </a:ln>
              <a:extLst>
                <a:ext uri="{909E8E84-426E-40DD-AFC4-6F175D3DCCD1}">
                  <a14:hiddenFill xmlns:a14="http://schemas.microsoft.com/office/drawing/2010/main">
                    <a:noFill/>
                  </a14:hiddenFill>
                </a:ext>
              </a:extLst>
            </p:spPr>
          </p:cxnSp>
          <p:cxnSp>
            <p:nvCxnSpPr>
              <p:cNvPr id="71697" name="Straight Connector 18"/>
              <p:cNvCxnSpPr>
                <a:cxnSpLocks noChangeShapeType="1"/>
              </p:cNvCxnSpPr>
              <p:nvPr/>
            </p:nvCxnSpPr>
            <p:spPr bwMode="auto">
              <a:xfrm>
                <a:off x="5638800" y="5791200"/>
                <a:ext cx="1219200" cy="1588"/>
              </a:xfrm>
              <a:prstGeom prst="line">
                <a:avLst/>
              </a:prstGeom>
              <a:noFill/>
              <a:ln w="9525" algn="ctr">
                <a:solidFill>
                  <a:srgbClr val="FFFFFF"/>
                </a:solidFill>
                <a:prstDash val="dash"/>
                <a:round/>
                <a:headEnd/>
                <a:tailEnd/>
              </a:ln>
              <a:extLst>
                <a:ext uri="{909E8E84-426E-40DD-AFC4-6F175D3DCCD1}">
                  <a14:hiddenFill xmlns:a14="http://schemas.microsoft.com/office/drawing/2010/main">
                    <a:noFill/>
                  </a14:hiddenFill>
                </a:ext>
              </a:extLst>
            </p:spPr>
          </p:cxnSp>
          <p:cxnSp>
            <p:nvCxnSpPr>
              <p:cNvPr id="71698" name="Straight Arrow Connector 21"/>
              <p:cNvCxnSpPr>
                <a:cxnSpLocks noChangeShapeType="1"/>
              </p:cNvCxnSpPr>
              <p:nvPr/>
            </p:nvCxnSpPr>
            <p:spPr bwMode="auto">
              <a:xfrm rot="5400000">
                <a:off x="4152900" y="3695700"/>
                <a:ext cx="990600" cy="762000"/>
              </a:xfrm>
              <a:prstGeom prst="straightConnector1">
                <a:avLst/>
              </a:prstGeom>
              <a:noFill/>
              <a:ln w="31750" algn="ctr">
                <a:solidFill>
                  <a:srgbClr val="FFFFFF"/>
                </a:solidFill>
                <a:round/>
                <a:headEnd/>
                <a:tailEnd type="arrow" w="med" len="med"/>
              </a:ln>
              <a:extLst>
                <a:ext uri="{909E8E84-426E-40DD-AFC4-6F175D3DCCD1}">
                  <a14:hiddenFill xmlns:a14="http://schemas.microsoft.com/office/drawing/2010/main">
                    <a:noFill/>
                  </a14:hiddenFill>
                </a:ext>
              </a:extLst>
            </p:spPr>
          </p:cxnSp>
          <p:cxnSp>
            <p:nvCxnSpPr>
              <p:cNvPr id="71699" name="Straight Arrow Connector 26"/>
              <p:cNvCxnSpPr>
                <a:cxnSpLocks noChangeShapeType="1"/>
              </p:cNvCxnSpPr>
              <p:nvPr/>
            </p:nvCxnSpPr>
            <p:spPr bwMode="auto">
              <a:xfrm>
                <a:off x="762000" y="2514600"/>
                <a:ext cx="762000" cy="1588"/>
              </a:xfrm>
              <a:prstGeom prst="straightConnector1">
                <a:avLst/>
              </a:prstGeom>
              <a:noFill/>
              <a:ln w="31750" algn="ctr">
                <a:solidFill>
                  <a:srgbClr val="FFFFFF"/>
                </a:solidFill>
                <a:round/>
                <a:headEnd/>
                <a:tailEnd type="arrow" w="med" len="med"/>
              </a:ln>
              <a:extLst>
                <a:ext uri="{909E8E84-426E-40DD-AFC4-6F175D3DCCD1}">
                  <a14:hiddenFill xmlns:a14="http://schemas.microsoft.com/office/drawing/2010/main">
                    <a:noFill/>
                  </a14:hiddenFill>
                </a:ext>
              </a:extLst>
            </p:spPr>
          </p:cxnSp>
          <p:cxnSp>
            <p:nvCxnSpPr>
              <p:cNvPr id="71700" name="Straight Arrow Connector 28"/>
              <p:cNvCxnSpPr>
                <a:cxnSpLocks noChangeShapeType="1"/>
              </p:cNvCxnSpPr>
              <p:nvPr/>
            </p:nvCxnSpPr>
            <p:spPr bwMode="auto">
              <a:xfrm rot="5400000" flipH="1" flipV="1">
                <a:off x="1143000" y="4953000"/>
                <a:ext cx="762000" cy="1588"/>
              </a:xfrm>
              <a:prstGeom prst="straightConnector1">
                <a:avLst/>
              </a:prstGeom>
              <a:noFill/>
              <a:ln w="31750" algn="ctr">
                <a:solidFill>
                  <a:srgbClr val="FFFFFF"/>
                </a:solidFill>
                <a:round/>
                <a:headEnd/>
                <a:tailEnd type="arrow" w="med" len="med"/>
              </a:ln>
              <a:extLst>
                <a:ext uri="{909E8E84-426E-40DD-AFC4-6F175D3DCCD1}">
                  <a14:hiddenFill xmlns:a14="http://schemas.microsoft.com/office/drawing/2010/main">
                    <a:noFill/>
                  </a14:hiddenFill>
                </a:ext>
              </a:extLst>
            </p:spPr>
          </p:cxnSp>
          <p:sp>
            <p:nvSpPr>
              <p:cNvPr id="30" name="Arc 29">
                <a:extLst/>
              </p:cNvPr>
              <p:cNvSpPr/>
              <p:nvPr/>
            </p:nvSpPr>
            <p:spPr bwMode="auto">
              <a:xfrm>
                <a:off x="6019800" y="4190802"/>
                <a:ext cx="381000" cy="732897"/>
              </a:xfrm>
              <a:prstGeom prst="arc">
                <a:avLst/>
              </a:prstGeom>
              <a:noFill/>
              <a:ln w="9525" cap="flat" cmpd="sng" algn="ctr">
                <a:solidFill>
                  <a:srgbClr val="FFFFFF"/>
                </a:solidFill>
                <a:prstDash val="solid"/>
                <a:round/>
                <a:headEnd type="none" w="med" len="med"/>
                <a:tailEnd type="none" w="med" len="med"/>
              </a:ln>
              <a:effectLst/>
            </p:spPr>
            <p:txBody>
              <a:bodyPr lIns="0" tIns="0" rIns="0" bIns="0">
                <a:spAutoFit/>
              </a:bodyPr>
              <a:lstStyle/>
              <a:p>
                <a:pPr algn="ctr" eaLnBrk="1" hangingPunct="1">
                  <a:spcBef>
                    <a:spcPct val="50000"/>
                  </a:spcBef>
                  <a:defRPr/>
                </a:pPr>
                <a:endParaRPr lang="en-US"/>
              </a:p>
            </p:txBody>
          </p:sp>
          <p:sp>
            <p:nvSpPr>
              <p:cNvPr id="31" name="Arc 30">
                <a:extLst/>
              </p:cNvPr>
              <p:cNvSpPr/>
              <p:nvPr/>
            </p:nvSpPr>
            <p:spPr bwMode="auto">
              <a:xfrm rot="4857020">
                <a:off x="6064629" y="5468619"/>
                <a:ext cx="608844" cy="733425"/>
              </a:xfrm>
              <a:prstGeom prst="arc">
                <a:avLst/>
              </a:prstGeom>
              <a:noFill/>
              <a:ln w="9525" cap="flat" cmpd="sng" algn="ctr">
                <a:solidFill>
                  <a:srgbClr val="FFFFFF"/>
                </a:solidFill>
                <a:prstDash val="solid"/>
                <a:round/>
                <a:headEnd type="none" w="med" len="med"/>
                <a:tailEnd type="none" w="med" len="med"/>
              </a:ln>
              <a:effectLst/>
            </p:spPr>
            <p:txBody>
              <a:bodyPr lIns="0" tIns="0" rIns="0" bIns="0">
                <a:spAutoFit/>
              </a:bodyPr>
              <a:lstStyle/>
              <a:p>
                <a:pPr algn="ctr" eaLnBrk="1" hangingPunct="1">
                  <a:spcBef>
                    <a:spcPct val="50000"/>
                  </a:spcBef>
                  <a:defRPr/>
                </a:pPr>
                <a:endParaRPr lang="en-US"/>
              </a:p>
            </p:txBody>
          </p:sp>
          <p:sp>
            <p:nvSpPr>
              <p:cNvPr id="32" name="Arc 31">
                <a:extLst/>
              </p:cNvPr>
              <p:cNvSpPr/>
              <p:nvPr/>
            </p:nvSpPr>
            <p:spPr bwMode="auto">
              <a:xfrm>
                <a:off x="4191000" y="4267519"/>
                <a:ext cx="685800" cy="732898"/>
              </a:xfrm>
              <a:prstGeom prst="arc">
                <a:avLst/>
              </a:prstGeom>
              <a:noFill/>
              <a:ln w="9525" cap="flat" cmpd="sng" algn="ctr">
                <a:solidFill>
                  <a:srgbClr val="FFFFFF"/>
                </a:solidFill>
                <a:prstDash val="solid"/>
                <a:round/>
                <a:headEnd type="none" w="med" len="med"/>
                <a:tailEnd type="none" w="med" len="med"/>
              </a:ln>
              <a:effectLst/>
            </p:spPr>
            <p:txBody>
              <a:bodyPr lIns="0" tIns="0" rIns="0" bIns="0">
                <a:spAutoFit/>
              </a:bodyPr>
              <a:lstStyle/>
              <a:p>
                <a:pPr algn="ctr" eaLnBrk="1" hangingPunct="1">
                  <a:spcBef>
                    <a:spcPct val="50000"/>
                  </a:spcBef>
                  <a:defRPr/>
                </a:pPr>
                <a:endParaRPr lang="en-US"/>
              </a:p>
            </p:txBody>
          </p:sp>
          <p:sp>
            <p:nvSpPr>
              <p:cNvPr id="71704" name="TextBox 32"/>
              <p:cNvSpPr txBox="1">
                <a:spLocks noChangeArrowheads="1"/>
              </p:cNvSpPr>
              <p:nvPr/>
            </p:nvSpPr>
            <p:spPr bwMode="auto">
              <a:xfrm>
                <a:off x="1524000" y="2286000"/>
                <a:ext cx="381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400">
                    <a:solidFill>
                      <a:srgbClr val="FFFFFF"/>
                    </a:solidFill>
                    <a:latin typeface="Times New Roman" panose="02020603050405020304" pitchFamily="18" charset="0"/>
                  </a:rPr>
                  <a:t>A</a:t>
                </a:r>
              </a:p>
            </p:txBody>
          </p:sp>
          <p:sp>
            <p:nvSpPr>
              <p:cNvPr id="71705" name="TextBox 33"/>
              <p:cNvSpPr txBox="1">
                <a:spLocks noChangeArrowheads="1"/>
              </p:cNvSpPr>
              <p:nvPr/>
            </p:nvSpPr>
            <p:spPr bwMode="auto">
              <a:xfrm>
                <a:off x="1676400" y="5105400"/>
                <a:ext cx="990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a:solidFill>
                      <a:srgbClr val="FFFFFF"/>
                    </a:solidFill>
                    <a:latin typeface="Times New Roman" panose="02020603050405020304" pitchFamily="18" charset="0"/>
                  </a:rPr>
                  <a:t>200mm</a:t>
                </a:r>
              </a:p>
            </p:txBody>
          </p:sp>
          <p:sp>
            <p:nvSpPr>
              <p:cNvPr id="71706" name="Oval 36"/>
              <p:cNvSpPr>
                <a:spLocks noChangeArrowheads="1"/>
              </p:cNvSpPr>
              <p:nvPr/>
            </p:nvSpPr>
            <p:spPr bwMode="auto">
              <a:xfrm>
                <a:off x="1447800" y="3429001"/>
                <a:ext cx="151606" cy="231478"/>
              </a:xfrm>
              <a:prstGeom prst="ellipse">
                <a:avLst/>
              </a:prstGeom>
              <a:solidFill>
                <a:schemeClr val="accent1"/>
              </a:solidFill>
              <a:ln w="9525" algn="ctr">
                <a:solidFill>
                  <a:srgbClr val="FFFFFF"/>
                </a:solidFill>
                <a:round/>
                <a:headEnd/>
                <a:tailEnd/>
              </a:ln>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endParaRPr lang="en-US" altLang="en-US" sz="2400">
                  <a:solidFill>
                    <a:srgbClr val="FFFFFF"/>
                  </a:solidFill>
                  <a:latin typeface="Times New Roman" panose="02020603050405020304" pitchFamily="18" charset="0"/>
                </a:endParaRPr>
              </a:p>
            </p:txBody>
          </p:sp>
          <p:cxnSp>
            <p:nvCxnSpPr>
              <p:cNvPr id="71707" name="Straight Connector 38"/>
              <p:cNvCxnSpPr>
                <a:cxnSpLocks noChangeShapeType="1"/>
              </p:cNvCxnSpPr>
              <p:nvPr/>
            </p:nvCxnSpPr>
            <p:spPr bwMode="auto">
              <a:xfrm rot="10800000">
                <a:off x="914400" y="3505200"/>
                <a:ext cx="381000" cy="1588"/>
              </a:xfrm>
              <a:prstGeom prst="line">
                <a:avLst/>
              </a:prstGeom>
              <a:noFill/>
              <a:ln w="9525" algn="ctr">
                <a:solidFill>
                  <a:srgbClr val="FFFFFF"/>
                </a:solidFill>
                <a:round/>
                <a:headEnd/>
                <a:tailEnd/>
              </a:ln>
              <a:extLst>
                <a:ext uri="{909E8E84-426E-40DD-AFC4-6F175D3DCCD1}">
                  <a14:hiddenFill xmlns:a14="http://schemas.microsoft.com/office/drawing/2010/main">
                    <a:noFill/>
                  </a14:hiddenFill>
                </a:ext>
              </a:extLst>
            </p:spPr>
          </p:cxnSp>
          <p:cxnSp>
            <p:nvCxnSpPr>
              <p:cNvPr id="71708" name="Straight Connector 40"/>
              <p:cNvCxnSpPr>
                <a:cxnSpLocks noChangeShapeType="1"/>
              </p:cNvCxnSpPr>
              <p:nvPr/>
            </p:nvCxnSpPr>
            <p:spPr bwMode="auto">
              <a:xfrm rot="10800000">
                <a:off x="914400" y="4572000"/>
                <a:ext cx="381000" cy="1588"/>
              </a:xfrm>
              <a:prstGeom prst="line">
                <a:avLst/>
              </a:prstGeom>
              <a:noFill/>
              <a:ln w="9525" algn="ctr">
                <a:solidFill>
                  <a:srgbClr val="FFFFFF"/>
                </a:solidFill>
                <a:round/>
                <a:headEnd/>
                <a:tailEnd/>
              </a:ln>
              <a:extLst>
                <a:ext uri="{909E8E84-426E-40DD-AFC4-6F175D3DCCD1}">
                  <a14:hiddenFill xmlns:a14="http://schemas.microsoft.com/office/drawing/2010/main">
                    <a:noFill/>
                  </a14:hiddenFill>
                </a:ext>
              </a:extLst>
            </p:spPr>
          </p:cxnSp>
          <p:cxnSp>
            <p:nvCxnSpPr>
              <p:cNvPr id="71709" name="Straight Connector 42"/>
              <p:cNvCxnSpPr>
                <a:cxnSpLocks noChangeShapeType="1"/>
              </p:cNvCxnSpPr>
              <p:nvPr/>
            </p:nvCxnSpPr>
            <p:spPr bwMode="auto">
              <a:xfrm rot="5400000">
                <a:off x="2628900" y="5143500"/>
                <a:ext cx="381000" cy="1588"/>
              </a:xfrm>
              <a:prstGeom prst="line">
                <a:avLst/>
              </a:prstGeom>
              <a:noFill/>
              <a:ln w="9525" algn="ctr">
                <a:solidFill>
                  <a:srgbClr val="FFFFFF"/>
                </a:solidFill>
                <a:round/>
                <a:headEnd/>
                <a:tailEnd/>
              </a:ln>
              <a:extLst>
                <a:ext uri="{909E8E84-426E-40DD-AFC4-6F175D3DCCD1}">
                  <a14:hiddenFill xmlns:a14="http://schemas.microsoft.com/office/drawing/2010/main">
                    <a:noFill/>
                  </a14:hiddenFill>
                </a:ext>
              </a:extLst>
            </p:spPr>
          </p:cxnSp>
          <p:cxnSp>
            <p:nvCxnSpPr>
              <p:cNvPr id="71710" name="Straight Connector 44"/>
              <p:cNvCxnSpPr>
                <a:cxnSpLocks noChangeShapeType="1"/>
              </p:cNvCxnSpPr>
              <p:nvPr/>
            </p:nvCxnSpPr>
            <p:spPr bwMode="auto">
              <a:xfrm rot="5400000">
                <a:off x="4038600" y="5181600"/>
                <a:ext cx="457200" cy="1588"/>
              </a:xfrm>
              <a:prstGeom prst="line">
                <a:avLst/>
              </a:prstGeom>
              <a:noFill/>
              <a:ln w="9525" algn="ctr">
                <a:solidFill>
                  <a:srgbClr val="FFFFFF"/>
                </a:solidFill>
                <a:round/>
                <a:headEnd/>
                <a:tailEnd/>
              </a:ln>
              <a:extLst>
                <a:ext uri="{909E8E84-426E-40DD-AFC4-6F175D3DCCD1}">
                  <a14:hiddenFill xmlns:a14="http://schemas.microsoft.com/office/drawing/2010/main">
                    <a:noFill/>
                  </a14:hiddenFill>
                </a:ext>
              </a:extLst>
            </p:spPr>
          </p:cxnSp>
          <p:cxnSp>
            <p:nvCxnSpPr>
              <p:cNvPr id="71711" name="Straight Connector 46"/>
              <p:cNvCxnSpPr>
                <a:cxnSpLocks noChangeShapeType="1"/>
                <a:endCxn id="71706" idx="2"/>
              </p:cNvCxnSpPr>
              <p:nvPr/>
            </p:nvCxnSpPr>
            <p:spPr bwMode="auto">
              <a:xfrm flipH="1" flipV="1">
                <a:off x="1447800" y="3544740"/>
                <a:ext cx="2819400" cy="1027263"/>
              </a:xfrm>
              <a:prstGeom prst="line">
                <a:avLst/>
              </a:prstGeom>
              <a:noFill/>
              <a:ln w="9525" algn="ctr">
                <a:solidFill>
                  <a:srgbClr val="FFFFFF"/>
                </a:solidFill>
                <a:prstDash val="dash"/>
                <a:round/>
                <a:headEnd/>
                <a:tailEnd/>
              </a:ln>
              <a:extLst>
                <a:ext uri="{909E8E84-426E-40DD-AFC4-6F175D3DCCD1}">
                  <a14:hiddenFill xmlns:a14="http://schemas.microsoft.com/office/drawing/2010/main">
                    <a:noFill/>
                  </a14:hiddenFill>
                </a:ext>
              </a:extLst>
            </p:spPr>
          </p:cxnSp>
          <p:cxnSp>
            <p:nvCxnSpPr>
              <p:cNvPr id="71712" name="Straight Arrow Connector 48"/>
              <p:cNvCxnSpPr>
                <a:cxnSpLocks noChangeShapeType="1"/>
              </p:cNvCxnSpPr>
              <p:nvPr/>
            </p:nvCxnSpPr>
            <p:spPr bwMode="auto">
              <a:xfrm rot="5400000">
                <a:off x="571500" y="3009900"/>
                <a:ext cx="990600" cy="1588"/>
              </a:xfrm>
              <a:prstGeom prst="straightConnector1">
                <a:avLst/>
              </a:prstGeom>
              <a:noFill/>
              <a:ln w="9525" algn="ctr">
                <a:solidFill>
                  <a:srgbClr val="FFFFFF"/>
                </a:solidFill>
                <a:round/>
                <a:headEnd type="arrow" w="med" len="med"/>
                <a:tailEnd type="arrow" w="med" len="med"/>
              </a:ln>
              <a:extLst>
                <a:ext uri="{909E8E84-426E-40DD-AFC4-6F175D3DCCD1}">
                  <a14:hiddenFill xmlns:a14="http://schemas.microsoft.com/office/drawing/2010/main">
                    <a:noFill/>
                  </a14:hiddenFill>
                </a:ext>
              </a:extLst>
            </p:spPr>
          </p:cxnSp>
          <p:cxnSp>
            <p:nvCxnSpPr>
              <p:cNvPr id="71713" name="Straight Arrow Connector 50"/>
              <p:cNvCxnSpPr>
                <a:cxnSpLocks noChangeShapeType="1"/>
              </p:cNvCxnSpPr>
              <p:nvPr/>
            </p:nvCxnSpPr>
            <p:spPr bwMode="auto">
              <a:xfrm rot="5400000">
                <a:off x="533400" y="4038600"/>
                <a:ext cx="1066800" cy="1588"/>
              </a:xfrm>
              <a:prstGeom prst="straightConnector1">
                <a:avLst/>
              </a:prstGeom>
              <a:noFill/>
              <a:ln w="9525" algn="ctr">
                <a:solidFill>
                  <a:srgbClr val="FFFFFF"/>
                </a:solidFill>
                <a:round/>
                <a:headEnd type="arrow" w="med" len="med"/>
                <a:tailEnd type="arrow" w="med" len="med"/>
              </a:ln>
              <a:extLst>
                <a:ext uri="{909E8E84-426E-40DD-AFC4-6F175D3DCCD1}">
                  <a14:hiddenFill xmlns:a14="http://schemas.microsoft.com/office/drawing/2010/main">
                    <a:noFill/>
                  </a14:hiddenFill>
                </a:ext>
              </a:extLst>
            </p:spPr>
          </p:cxnSp>
          <p:cxnSp>
            <p:nvCxnSpPr>
              <p:cNvPr id="71714" name="Straight Arrow Connector 52"/>
              <p:cNvCxnSpPr>
                <a:cxnSpLocks noChangeShapeType="1"/>
              </p:cNvCxnSpPr>
              <p:nvPr/>
            </p:nvCxnSpPr>
            <p:spPr bwMode="auto">
              <a:xfrm>
                <a:off x="1524000" y="5105400"/>
                <a:ext cx="1295400" cy="1588"/>
              </a:xfrm>
              <a:prstGeom prst="straightConnector1">
                <a:avLst/>
              </a:prstGeom>
              <a:noFill/>
              <a:ln w="9525" algn="ctr">
                <a:solidFill>
                  <a:srgbClr val="FFFFFF"/>
                </a:solidFill>
                <a:round/>
                <a:headEnd type="arrow" w="med" len="med"/>
                <a:tailEnd type="arrow" w="med" len="med"/>
              </a:ln>
              <a:extLst>
                <a:ext uri="{909E8E84-426E-40DD-AFC4-6F175D3DCCD1}">
                  <a14:hiddenFill xmlns:a14="http://schemas.microsoft.com/office/drawing/2010/main">
                    <a:noFill/>
                  </a14:hiddenFill>
                </a:ext>
              </a:extLst>
            </p:spPr>
          </p:cxnSp>
          <p:cxnSp>
            <p:nvCxnSpPr>
              <p:cNvPr id="71715" name="Straight Arrow Connector 54"/>
              <p:cNvCxnSpPr>
                <a:cxnSpLocks noChangeShapeType="1"/>
              </p:cNvCxnSpPr>
              <p:nvPr/>
            </p:nvCxnSpPr>
            <p:spPr bwMode="auto">
              <a:xfrm>
                <a:off x="2819400" y="5105400"/>
                <a:ext cx="1447800" cy="1588"/>
              </a:xfrm>
              <a:prstGeom prst="straightConnector1">
                <a:avLst/>
              </a:prstGeom>
              <a:noFill/>
              <a:ln w="9525" algn="ctr">
                <a:solidFill>
                  <a:srgbClr val="FFFFFF"/>
                </a:solidFill>
                <a:round/>
                <a:headEnd type="arrow" w="med" len="med"/>
                <a:tailEnd type="arrow" w="med" len="med"/>
              </a:ln>
              <a:extLst>
                <a:ext uri="{909E8E84-426E-40DD-AFC4-6F175D3DCCD1}">
                  <a14:hiddenFill xmlns:a14="http://schemas.microsoft.com/office/drawing/2010/main">
                    <a:noFill/>
                  </a14:hiddenFill>
                </a:ext>
              </a:extLst>
            </p:spPr>
          </p:cxnSp>
          <p:cxnSp>
            <p:nvCxnSpPr>
              <p:cNvPr id="71716" name="Straight Arrow Connector 56"/>
              <p:cNvCxnSpPr>
                <a:cxnSpLocks noChangeShapeType="1"/>
              </p:cNvCxnSpPr>
              <p:nvPr/>
            </p:nvCxnSpPr>
            <p:spPr bwMode="auto">
              <a:xfrm>
                <a:off x="4267200" y="5105400"/>
                <a:ext cx="1371600" cy="1588"/>
              </a:xfrm>
              <a:prstGeom prst="straightConnector1">
                <a:avLst/>
              </a:prstGeom>
              <a:noFill/>
              <a:ln w="9525" algn="ctr">
                <a:solidFill>
                  <a:srgbClr val="FFFFFF"/>
                </a:solidFill>
                <a:round/>
                <a:headEnd type="arrow" w="med" len="med"/>
                <a:tailEnd type="arrow" w="med" len="med"/>
              </a:ln>
              <a:extLst>
                <a:ext uri="{909E8E84-426E-40DD-AFC4-6F175D3DCCD1}">
                  <a14:hiddenFill xmlns:a14="http://schemas.microsoft.com/office/drawing/2010/main">
                    <a:noFill/>
                  </a14:hiddenFill>
                </a:ext>
              </a:extLst>
            </p:spPr>
          </p:cxnSp>
          <p:cxnSp>
            <p:nvCxnSpPr>
              <p:cNvPr id="71717" name="Straight Arrow Connector 58"/>
              <p:cNvCxnSpPr>
                <a:cxnSpLocks noChangeShapeType="1"/>
              </p:cNvCxnSpPr>
              <p:nvPr/>
            </p:nvCxnSpPr>
            <p:spPr bwMode="auto">
              <a:xfrm rot="5400000">
                <a:off x="5486400" y="5181600"/>
                <a:ext cx="1219200" cy="1588"/>
              </a:xfrm>
              <a:prstGeom prst="straightConnector1">
                <a:avLst/>
              </a:prstGeom>
              <a:noFill/>
              <a:ln w="9525" algn="ctr">
                <a:solidFill>
                  <a:srgbClr val="FFFFFF"/>
                </a:solidFill>
                <a:round/>
                <a:headEnd type="arrow" w="med" len="med"/>
                <a:tailEnd type="arrow" w="med" len="med"/>
              </a:ln>
              <a:extLst>
                <a:ext uri="{909E8E84-426E-40DD-AFC4-6F175D3DCCD1}">
                  <a14:hiddenFill xmlns:a14="http://schemas.microsoft.com/office/drawing/2010/main">
                    <a:noFill/>
                  </a14:hiddenFill>
                </a:ext>
              </a:extLst>
            </p:spPr>
          </p:cxnSp>
          <p:sp>
            <p:nvSpPr>
              <p:cNvPr id="71718" name="TextBox 59"/>
              <p:cNvSpPr txBox="1">
                <a:spLocks noChangeArrowheads="1"/>
              </p:cNvSpPr>
              <p:nvPr/>
            </p:nvSpPr>
            <p:spPr bwMode="auto">
              <a:xfrm>
                <a:off x="3048000" y="5105400"/>
                <a:ext cx="990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a:solidFill>
                      <a:srgbClr val="FFFFFF"/>
                    </a:solidFill>
                    <a:latin typeface="Times New Roman" panose="02020603050405020304" pitchFamily="18" charset="0"/>
                  </a:rPr>
                  <a:t>200mm</a:t>
                </a:r>
              </a:p>
            </p:txBody>
          </p:sp>
          <p:sp>
            <p:nvSpPr>
              <p:cNvPr id="71719" name="TextBox 60"/>
              <p:cNvSpPr txBox="1">
                <a:spLocks noChangeArrowheads="1"/>
              </p:cNvSpPr>
              <p:nvPr/>
            </p:nvSpPr>
            <p:spPr bwMode="auto">
              <a:xfrm>
                <a:off x="4495800" y="5105400"/>
                <a:ext cx="990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a:solidFill>
                      <a:srgbClr val="FFFFFF"/>
                    </a:solidFill>
                    <a:latin typeface="Times New Roman" panose="02020603050405020304" pitchFamily="18" charset="0"/>
                  </a:rPr>
                  <a:t>200mm</a:t>
                </a:r>
              </a:p>
            </p:txBody>
          </p:sp>
          <p:sp>
            <p:nvSpPr>
              <p:cNvPr id="71720" name="TextBox 63"/>
              <p:cNvSpPr txBox="1">
                <a:spLocks noChangeArrowheads="1"/>
              </p:cNvSpPr>
              <p:nvPr/>
            </p:nvSpPr>
            <p:spPr bwMode="auto">
              <a:xfrm>
                <a:off x="6096000" y="4953000"/>
                <a:ext cx="990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a:solidFill>
                      <a:srgbClr val="FFFFFF"/>
                    </a:solidFill>
                    <a:latin typeface="Times New Roman" panose="02020603050405020304" pitchFamily="18" charset="0"/>
                  </a:rPr>
                  <a:t>200mm</a:t>
                </a:r>
              </a:p>
            </p:txBody>
          </p:sp>
          <p:sp>
            <p:nvSpPr>
              <p:cNvPr id="71721" name="TextBox 64"/>
              <p:cNvSpPr txBox="1">
                <a:spLocks noChangeArrowheads="1"/>
              </p:cNvSpPr>
              <p:nvPr/>
            </p:nvSpPr>
            <p:spPr bwMode="auto">
              <a:xfrm>
                <a:off x="7010400" y="6172200"/>
                <a:ext cx="838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a:solidFill>
                      <a:srgbClr val="FFFFFF"/>
                    </a:solidFill>
                    <a:latin typeface="Times New Roman" panose="02020603050405020304" pitchFamily="18" charset="0"/>
                  </a:rPr>
                  <a:t>150N</a:t>
                </a:r>
              </a:p>
            </p:txBody>
          </p:sp>
          <p:sp>
            <p:nvSpPr>
              <p:cNvPr id="71722" name="TextBox 65"/>
              <p:cNvSpPr txBox="1">
                <a:spLocks noChangeArrowheads="1"/>
              </p:cNvSpPr>
              <p:nvPr/>
            </p:nvSpPr>
            <p:spPr bwMode="auto">
              <a:xfrm>
                <a:off x="6934200" y="3505200"/>
                <a:ext cx="838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a:solidFill>
                      <a:srgbClr val="FFFFFF"/>
                    </a:solidFill>
                    <a:latin typeface="Times New Roman" panose="02020603050405020304" pitchFamily="18" charset="0"/>
                  </a:rPr>
                  <a:t>175N</a:t>
                </a:r>
              </a:p>
            </p:txBody>
          </p:sp>
          <p:sp>
            <p:nvSpPr>
              <p:cNvPr id="71723" name="TextBox 66"/>
              <p:cNvSpPr txBox="1">
                <a:spLocks noChangeArrowheads="1"/>
              </p:cNvSpPr>
              <p:nvPr/>
            </p:nvSpPr>
            <p:spPr bwMode="auto">
              <a:xfrm>
                <a:off x="4959927" y="3286513"/>
                <a:ext cx="457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a:solidFill>
                      <a:srgbClr val="FFFF00"/>
                    </a:solidFill>
                    <a:latin typeface="Times New Roman" panose="02020603050405020304" pitchFamily="18" charset="0"/>
                  </a:rPr>
                  <a:t>F</a:t>
                </a:r>
              </a:p>
            </p:txBody>
          </p:sp>
          <p:sp>
            <p:nvSpPr>
              <p:cNvPr id="71724" name="TextBox 68"/>
              <p:cNvSpPr txBox="1">
                <a:spLocks noChangeArrowheads="1"/>
              </p:cNvSpPr>
              <p:nvPr/>
            </p:nvSpPr>
            <p:spPr bwMode="auto">
              <a:xfrm>
                <a:off x="1066800" y="5486400"/>
                <a:ext cx="838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a:solidFill>
                      <a:srgbClr val="FFFFFF"/>
                    </a:solidFill>
                    <a:latin typeface="Times New Roman" panose="02020603050405020304" pitchFamily="18" charset="0"/>
                  </a:rPr>
                  <a:t>300N</a:t>
                </a:r>
              </a:p>
            </p:txBody>
          </p:sp>
          <p:sp>
            <p:nvSpPr>
              <p:cNvPr id="71725" name="TextBox 69"/>
              <p:cNvSpPr txBox="1">
                <a:spLocks noChangeArrowheads="1"/>
              </p:cNvSpPr>
              <p:nvPr/>
            </p:nvSpPr>
            <p:spPr bwMode="auto">
              <a:xfrm>
                <a:off x="1524000" y="3505200"/>
                <a:ext cx="381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400">
                    <a:solidFill>
                      <a:srgbClr val="FFFFFF"/>
                    </a:solidFill>
                    <a:latin typeface="Times New Roman" panose="02020603050405020304" pitchFamily="18" charset="0"/>
                  </a:rPr>
                  <a:t>B</a:t>
                </a:r>
              </a:p>
            </p:txBody>
          </p:sp>
          <p:sp>
            <p:nvSpPr>
              <p:cNvPr id="71726" name="TextBox 70"/>
              <p:cNvSpPr txBox="1">
                <a:spLocks noChangeArrowheads="1"/>
              </p:cNvSpPr>
              <p:nvPr/>
            </p:nvSpPr>
            <p:spPr bwMode="auto">
              <a:xfrm>
                <a:off x="1143000" y="4572000"/>
                <a:ext cx="381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400">
                    <a:solidFill>
                      <a:srgbClr val="FFFFFF"/>
                    </a:solidFill>
                    <a:latin typeface="Times New Roman" panose="02020603050405020304" pitchFamily="18" charset="0"/>
                  </a:rPr>
                  <a:t>C</a:t>
                </a:r>
              </a:p>
            </p:txBody>
          </p:sp>
          <p:sp>
            <p:nvSpPr>
              <p:cNvPr id="71727" name="TextBox 71"/>
              <p:cNvSpPr txBox="1">
                <a:spLocks noChangeArrowheads="1"/>
              </p:cNvSpPr>
              <p:nvPr/>
            </p:nvSpPr>
            <p:spPr bwMode="auto">
              <a:xfrm>
                <a:off x="4038600" y="4572000"/>
                <a:ext cx="381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400">
                    <a:solidFill>
                      <a:srgbClr val="FFFFFF"/>
                    </a:solidFill>
                    <a:latin typeface="Times New Roman" panose="02020603050405020304" pitchFamily="18" charset="0"/>
                  </a:rPr>
                  <a:t>E</a:t>
                </a:r>
              </a:p>
            </p:txBody>
          </p:sp>
          <p:sp>
            <p:nvSpPr>
              <p:cNvPr id="71728" name="TextBox 72"/>
              <p:cNvSpPr txBox="1">
                <a:spLocks noChangeArrowheads="1"/>
              </p:cNvSpPr>
              <p:nvPr/>
            </p:nvSpPr>
            <p:spPr bwMode="auto">
              <a:xfrm>
                <a:off x="5410200" y="4114800"/>
                <a:ext cx="381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400">
                    <a:solidFill>
                      <a:srgbClr val="FFFFFF"/>
                    </a:solidFill>
                    <a:latin typeface="Times New Roman" panose="02020603050405020304" pitchFamily="18" charset="0"/>
                  </a:rPr>
                  <a:t>F</a:t>
                </a:r>
              </a:p>
            </p:txBody>
          </p:sp>
          <p:sp>
            <p:nvSpPr>
              <p:cNvPr id="71729" name="TextBox 73"/>
              <p:cNvSpPr txBox="1">
                <a:spLocks noChangeArrowheads="1"/>
              </p:cNvSpPr>
              <p:nvPr/>
            </p:nvSpPr>
            <p:spPr bwMode="auto">
              <a:xfrm>
                <a:off x="5257800" y="5638800"/>
                <a:ext cx="381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400">
                    <a:solidFill>
                      <a:srgbClr val="FFFFFF"/>
                    </a:solidFill>
                    <a:latin typeface="Times New Roman" panose="02020603050405020304" pitchFamily="18" charset="0"/>
                  </a:rPr>
                  <a:t>G</a:t>
                </a:r>
              </a:p>
            </p:txBody>
          </p:sp>
          <p:sp>
            <p:nvSpPr>
              <p:cNvPr id="71730" name="TextBox 74"/>
              <p:cNvSpPr txBox="1">
                <a:spLocks noChangeArrowheads="1"/>
              </p:cNvSpPr>
              <p:nvPr/>
            </p:nvSpPr>
            <p:spPr bwMode="auto">
              <a:xfrm>
                <a:off x="4800600" y="3962400"/>
                <a:ext cx="533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a:solidFill>
                      <a:srgbClr val="FFFFFF"/>
                    </a:solidFill>
                    <a:latin typeface="Times New Roman" panose="02020603050405020304" pitchFamily="18" charset="0"/>
                  </a:rPr>
                  <a:t>45˚</a:t>
                </a:r>
              </a:p>
            </p:txBody>
          </p:sp>
          <p:sp>
            <p:nvSpPr>
              <p:cNvPr id="71731" name="TextBox 75"/>
              <p:cNvSpPr txBox="1">
                <a:spLocks noChangeArrowheads="1"/>
              </p:cNvSpPr>
              <p:nvPr/>
            </p:nvSpPr>
            <p:spPr bwMode="auto">
              <a:xfrm>
                <a:off x="2645786" y="3890289"/>
                <a:ext cx="457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a:solidFill>
                      <a:srgbClr val="FFFF00"/>
                    </a:solidFill>
                    <a:latin typeface="Times New Roman" panose="02020603050405020304" pitchFamily="18" charset="0"/>
                  </a:rPr>
                  <a:t>M</a:t>
                </a:r>
              </a:p>
            </p:txBody>
          </p:sp>
          <p:sp>
            <p:nvSpPr>
              <p:cNvPr id="71732" name="TextBox 76"/>
              <p:cNvSpPr txBox="1">
                <a:spLocks noChangeArrowheads="1"/>
              </p:cNvSpPr>
              <p:nvPr/>
            </p:nvSpPr>
            <p:spPr bwMode="auto">
              <a:xfrm>
                <a:off x="6324600" y="4114800"/>
                <a:ext cx="533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a:solidFill>
                      <a:srgbClr val="FFFFFF"/>
                    </a:solidFill>
                    <a:latin typeface="Times New Roman" panose="02020603050405020304" pitchFamily="18" charset="0"/>
                  </a:rPr>
                  <a:t>30˚</a:t>
                </a:r>
              </a:p>
            </p:txBody>
          </p:sp>
          <p:sp>
            <p:nvSpPr>
              <p:cNvPr id="71733" name="TextBox 77"/>
              <p:cNvSpPr txBox="1">
                <a:spLocks noChangeArrowheads="1"/>
              </p:cNvSpPr>
              <p:nvPr/>
            </p:nvSpPr>
            <p:spPr bwMode="auto">
              <a:xfrm>
                <a:off x="6585889" y="5880917"/>
                <a:ext cx="533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a:solidFill>
                      <a:srgbClr val="FFFFFF"/>
                    </a:solidFill>
                    <a:latin typeface="Times New Roman" panose="02020603050405020304" pitchFamily="18" charset="0"/>
                  </a:rPr>
                  <a:t>30˚</a:t>
                </a:r>
              </a:p>
            </p:txBody>
          </p:sp>
        </p:grpSp>
      </p:grpSp>
      <p:sp>
        <p:nvSpPr>
          <p:cNvPr id="71684" name="Oval 80"/>
          <p:cNvSpPr>
            <a:spLocks noChangeArrowheads="1"/>
          </p:cNvSpPr>
          <p:nvPr/>
        </p:nvSpPr>
        <p:spPr bwMode="auto">
          <a:xfrm>
            <a:off x="4876800" y="4583113"/>
            <a:ext cx="174625" cy="141287"/>
          </a:xfrm>
          <a:prstGeom prst="ellipse">
            <a:avLst/>
          </a:prstGeom>
          <a:solidFill>
            <a:schemeClr val="accent1"/>
          </a:solidFill>
          <a:ln w="9525" algn="ctr">
            <a:solidFill>
              <a:srgbClr val="FFFFFF"/>
            </a:solidFill>
            <a:round/>
            <a:headEnd/>
            <a:tailEnd/>
          </a:ln>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endParaRPr lang="en-US" altLang="en-US" sz="2400">
              <a:solidFill>
                <a:srgbClr val="FFFFFF"/>
              </a:solidFill>
              <a:latin typeface="Times New Roman" panose="02020603050405020304" pitchFamily="18" charset="0"/>
            </a:endParaRPr>
          </a:p>
        </p:txBody>
      </p:sp>
      <p:sp>
        <p:nvSpPr>
          <p:cNvPr id="71685" name="Curved Up Arrow 6"/>
          <p:cNvSpPr>
            <a:spLocks noChangeArrowheads="1"/>
          </p:cNvSpPr>
          <p:nvPr/>
        </p:nvSpPr>
        <p:spPr bwMode="auto">
          <a:xfrm>
            <a:off x="4724400" y="4506913"/>
            <a:ext cx="534988" cy="369887"/>
          </a:xfrm>
          <a:prstGeom prst="curvedUpArrow">
            <a:avLst>
              <a:gd name="adj1" fmla="val 25030"/>
              <a:gd name="adj2" fmla="val 50060"/>
              <a:gd name="adj3" fmla="val 25000"/>
            </a:avLst>
          </a:prstGeom>
          <a:solidFill>
            <a:schemeClr val="accent1"/>
          </a:solidFill>
          <a:ln w="9525" algn="ctr">
            <a:solidFill>
              <a:srgbClr val="FFFFFF"/>
            </a:solidFill>
            <a:round/>
            <a:headEnd/>
            <a:tailEnd/>
          </a:ln>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endParaRPr lang="en-US" altLang="en-US" sz="2400">
              <a:solidFill>
                <a:srgbClr val="FFFFFF"/>
              </a:solidFill>
              <a:latin typeface="Times New Roman" panose="02020603050405020304" pitchFamily="18" charset="0"/>
            </a:endParaRPr>
          </a:p>
        </p:txBody>
      </p:sp>
      <p:pic>
        <p:nvPicPr>
          <p:cNvPr id="71686" name="Picture 5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5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7" name="Content Placeholder 2"/>
          <p:cNvSpPr>
            <a:spLocks noGrp="1"/>
          </p:cNvSpPr>
          <p:nvPr>
            <p:ph idx="1"/>
          </p:nvPr>
        </p:nvSpPr>
        <p:spPr>
          <a:xfrm>
            <a:off x="533400" y="1066800"/>
            <a:ext cx="8229600" cy="685800"/>
          </a:xfrm>
        </p:spPr>
        <p:txBody>
          <a:bodyPr/>
          <a:lstStyle/>
          <a:p>
            <a:pPr algn="just" eaLnBrk="1" hangingPunct="1">
              <a:buFontTx/>
              <a:buNone/>
            </a:pPr>
            <a:r>
              <a:rPr lang="en-US" altLang="en-US" smtClean="0">
                <a:solidFill>
                  <a:srgbClr val="FFFFFF"/>
                </a:solidFill>
                <a:latin typeface="Times New Roman" panose="02020603050405020304" pitchFamily="18" charset="0"/>
                <a:cs typeface="Times New Roman" panose="02020603050405020304" pitchFamily="18" charset="0"/>
              </a:rPr>
              <a:t>5.  Locate the resultant with respect to point C.</a:t>
            </a:r>
          </a:p>
        </p:txBody>
      </p:sp>
      <p:pic>
        <p:nvPicPr>
          <p:cNvPr id="7270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524000"/>
            <a:ext cx="7924800" cy="520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6"/>
          <p:cNvSpPr txBox="1">
            <a:spLocks noChangeArrowheads="1"/>
          </p:cNvSpPr>
          <p:nvPr/>
        </p:nvSpPr>
        <p:spPr bwMode="auto">
          <a:xfrm>
            <a:off x="1949450" y="295275"/>
            <a:ext cx="795178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4000" b="1">
                <a:solidFill>
                  <a:srgbClr val="E8AB00"/>
                </a:solidFill>
                <a:latin typeface="Times New Roman" panose="02020603050405020304" pitchFamily="18" charset="0"/>
                <a:cs typeface="Times New Roman" panose="02020603050405020304" pitchFamily="18" charset="0"/>
              </a:rPr>
              <a:t>COURSE</a:t>
            </a:r>
            <a:r>
              <a:rPr lang="en-US" altLang="en-US" sz="4000" b="1" i="1">
                <a:solidFill>
                  <a:srgbClr val="E8AB00"/>
                </a:solidFill>
                <a:latin typeface="Times New Roman" panose="02020603050405020304" pitchFamily="18" charset="0"/>
                <a:cs typeface="Times New Roman" panose="02020603050405020304" pitchFamily="18" charset="0"/>
              </a:rPr>
              <a:t>   </a:t>
            </a:r>
            <a:r>
              <a:rPr lang="en-US" altLang="en-US" sz="4000" b="1">
                <a:solidFill>
                  <a:srgbClr val="E8AB00"/>
                </a:solidFill>
                <a:latin typeface="Times New Roman" panose="02020603050405020304" pitchFamily="18" charset="0"/>
                <a:cs typeface="Times New Roman" panose="02020603050405020304" pitchFamily="18" charset="0"/>
              </a:rPr>
              <a:t>CONTENT   IN   BRIEF</a:t>
            </a:r>
          </a:p>
        </p:txBody>
      </p:sp>
      <p:sp>
        <p:nvSpPr>
          <p:cNvPr id="34819" name="Text Box 7"/>
          <p:cNvSpPr txBox="1">
            <a:spLocks noChangeArrowheads="1"/>
          </p:cNvSpPr>
          <p:nvPr/>
        </p:nvSpPr>
        <p:spPr bwMode="auto">
          <a:xfrm>
            <a:off x="1257300" y="2635250"/>
            <a:ext cx="9677400"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50000"/>
              </a:lnSpc>
              <a:spcBef>
                <a:spcPct val="50000"/>
              </a:spcBef>
              <a:buFontTx/>
              <a:buAutoNum type="arabicPeriod"/>
            </a:pPr>
            <a:r>
              <a:rPr lang="en-US" altLang="en-US">
                <a:solidFill>
                  <a:srgbClr val="FFFFFF"/>
                </a:solidFill>
                <a:latin typeface="Times New Roman" panose="02020603050405020304" pitchFamily="18" charset="0"/>
                <a:cs typeface="Times New Roman" panose="02020603050405020304" pitchFamily="18" charset="0"/>
              </a:rPr>
              <a:t>Resultant of concurrent and non-concurrent coplanar forces</a:t>
            </a:r>
          </a:p>
          <a:p>
            <a:pPr algn="just" eaLnBrk="1" hangingPunct="1">
              <a:lnSpc>
                <a:spcPct val="150000"/>
              </a:lnSpc>
              <a:spcBef>
                <a:spcPct val="50000"/>
              </a:spcBef>
              <a:buFontTx/>
              <a:buAutoNum type="arabicPeriod"/>
            </a:pPr>
            <a:r>
              <a:rPr lang="en-US" altLang="en-US">
                <a:solidFill>
                  <a:srgbClr val="FFFFFF"/>
                </a:solidFill>
                <a:latin typeface="Times New Roman" panose="02020603050405020304" pitchFamily="18" charset="0"/>
                <a:cs typeface="Times New Roman" panose="02020603050405020304" pitchFamily="18" charset="0"/>
              </a:rPr>
              <a:t>Equilibrium of concurrent and non-concurrent coplanar forces</a:t>
            </a:r>
          </a:p>
          <a:p>
            <a:pPr algn="just" eaLnBrk="1" hangingPunct="1">
              <a:lnSpc>
                <a:spcPct val="150000"/>
              </a:lnSpc>
              <a:spcBef>
                <a:spcPct val="50000"/>
              </a:spcBef>
              <a:buFontTx/>
              <a:buAutoNum type="arabicPeriod"/>
            </a:pPr>
            <a:r>
              <a:rPr lang="en-US" altLang="en-US">
                <a:solidFill>
                  <a:srgbClr val="FFFFFF"/>
                </a:solidFill>
                <a:latin typeface="Times New Roman" panose="02020603050405020304" pitchFamily="18" charset="0"/>
                <a:cs typeface="Times New Roman" panose="02020603050405020304" pitchFamily="18" charset="0"/>
              </a:rPr>
              <a:t>Centroid of plane areas</a:t>
            </a:r>
          </a:p>
          <a:p>
            <a:pPr algn="just" eaLnBrk="1" hangingPunct="1">
              <a:lnSpc>
                <a:spcPct val="150000"/>
              </a:lnSpc>
              <a:spcBef>
                <a:spcPct val="50000"/>
              </a:spcBef>
              <a:buFontTx/>
              <a:buAutoNum type="arabicPeriod"/>
            </a:pPr>
            <a:r>
              <a:rPr lang="en-US" altLang="en-US">
                <a:solidFill>
                  <a:srgbClr val="FFFFFF"/>
                </a:solidFill>
                <a:latin typeface="Times New Roman" panose="02020603050405020304" pitchFamily="18" charset="0"/>
                <a:cs typeface="Times New Roman" panose="02020603050405020304" pitchFamily="18" charset="0"/>
              </a:rPr>
              <a:t>Moment of Inertia of plane areas</a:t>
            </a:r>
          </a:p>
        </p:txBody>
      </p:sp>
      <p:sp>
        <p:nvSpPr>
          <p:cNvPr id="34822" name="Rectangle 12"/>
          <p:cNvSpPr>
            <a:spLocks noChangeArrowheads="1"/>
          </p:cNvSpPr>
          <p:nvPr/>
        </p:nvSpPr>
        <p:spPr bwMode="auto">
          <a:xfrm>
            <a:off x="1257300" y="1868488"/>
            <a:ext cx="81534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b="1">
                <a:solidFill>
                  <a:srgbClr val="E8AB00"/>
                </a:solidFill>
                <a:latin typeface="Times New Roman" panose="02020603050405020304" pitchFamily="18" charset="0"/>
                <a:cs typeface="Times New Roman" panose="02020603050405020304" pitchFamily="18" charset="0"/>
              </a:rPr>
              <a:t>PART I    Mechanics of Rigid Bodies</a:t>
            </a:r>
          </a:p>
        </p:txBody>
      </p:sp>
      <p:pic>
        <p:nvPicPr>
          <p:cNvPr id="11269" name="Picture 1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22"/>
                                        </p:tgtEl>
                                        <p:attrNameLst>
                                          <p:attrName>style.visibility</p:attrName>
                                        </p:attrNameLst>
                                      </p:cBhvr>
                                      <p:to>
                                        <p:strVal val="visible"/>
                                      </p:to>
                                    </p:set>
                                    <p:animEffect transition="in" filter="blinds(horizontal)">
                                      <p:cBhvr>
                                        <p:cTn id="7" dur="500"/>
                                        <p:tgtEl>
                                          <p:spTgt spid="348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4819">
                                            <p:txEl>
                                              <p:pRg st="0" end="0"/>
                                            </p:txEl>
                                          </p:spTgt>
                                        </p:tgtEl>
                                        <p:attrNameLst>
                                          <p:attrName>style.visibility</p:attrName>
                                        </p:attrNameLst>
                                      </p:cBhvr>
                                      <p:to>
                                        <p:strVal val="visible"/>
                                      </p:to>
                                    </p:set>
                                    <p:animEffect transition="in" filter="box(in)">
                                      <p:cBhvr>
                                        <p:cTn id="12" dur="500"/>
                                        <p:tgtEl>
                                          <p:spTgt spid="34819">
                                            <p:txEl>
                                              <p:pRg st="0" end="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4819">
                                            <p:txEl>
                                              <p:pRg st="1" end="1"/>
                                            </p:txEl>
                                          </p:spTgt>
                                        </p:tgtEl>
                                        <p:attrNameLst>
                                          <p:attrName>style.visibility</p:attrName>
                                        </p:attrNameLst>
                                      </p:cBhvr>
                                      <p:to>
                                        <p:strVal val="visible"/>
                                      </p:to>
                                    </p:set>
                                    <p:animEffect transition="in" filter="box(in)">
                                      <p:cBhvr>
                                        <p:cTn id="15" dur="500"/>
                                        <p:tgtEl>
                                          <p:spTgt spid="34819">
                                            <p:txEl>
                                              <p:pRg st="1" end="1"/>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4819">
                                            <p:txEl>
                                              <p:pRg st="2" end="2"/>
                                            </p:txEl>
                                          </p:spTgt>
                                        </p:tgtEl>
                                        <p:attrNameLst>
                                          <p:attrName>style.visibility</p:attrName>
                                        </p:attrNameLst>
                                      </p:cBhvr>
                                      <p:to>
                                        <p:strVal val="visible"/>
                                      </p:to>
                                    </p:set>
                                    <p:animEffect transition="in" filter="box(in)">
                                      <p:cBhvr>
                                        <p:cTn id="18" dur="500"/>
                                        <p:tgtEl>
                                          <p:spTgt spid="34819">
                                            <p:txEl>
                                              <p:pRg st="2" end="2"/>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34819">
                                            <p:txEl>
                                              <p:pRg st="3" end="3"/>
                                            </p:txEl>
                                          </p:spTgt>
                                        </p:tgtEl>
                                        <p:attrNameLst>
                                          <p:attrName>style.visibility</p:attrName>
                                        </p:attrNameLst>
                                      </p:cBhvr>
                                      <p:to>
                                        <p:strVal val="visible"/>
                                      </p:to>
                                    </p:set>
                                    <p:animEffect transition="in" filter="box(in)">
                                      <p:cBhvr>
                                        <p:cTn id="21" dur="500"/>
                                        <p:tgtEl>
                                          <p:spTgt spid="348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Box 1"/>
          <p:cNvSpPr txBox="1">
            <a:spLocks noChangeArrowheads="1"/>
          </p:cNvSpPr>
          <p:nvPr/>
        </p:nvSpPr>
        <p:spPr bwMode="auto">
          <a:xfrm>
            <a:off x="9067800" y="5867400"/>
            <a:ext cx="129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400">
                <a:solidFill>
                  <a:srgbClr val="FFFFFF"/>
                </a:solidFill>
                <a:latin typeface="Times New Roman" panose="02020603050405020304" pitchFamily="18" charset="0"/>
                <a:hlinkClick r:id="rId2" action="ppaction://hlinksldjump"/>
              </a:rPr>
              <a:t>HOME</a:t>
            </a:r>
            <a:endParaRPr lang="en-US" altLang="en-US" sz="2400">
              <a:solidFill>
                <a:srgbClr val="FFFFFF"/>
              </a:solidFill>
              <a:latin typeface="Times New Roman" panose="02020603050405020304" pitchFamily="18" charset="0"/>
            </a:endParaRPr>
          </a:p>
        </p:txBody>
      </p:sp>
      <p:pic>
        <p:nvPicPr>
          <p:cNvPr id="73731"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2" name="Title 1"/>
          <p:cNvSpPr txBox="1">
            <a:spLocks/>
          </p:cNvSpPr>
          <p:nvPr/>
        </p:nvSpPr>
        <p:spPr bwMode="auto">
          <a:xfrm>
            <a:off x="2393950" y="25146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en-US" sz="4800" b="1">
                <a:solidFill>
                  <a:srgbClr val="E8AB00"/>
                </a:solidFill>
                <a:latin typeface="Times New Roman" panose="02020603050405020304" pitchFamily="18" charset="0"/>
                <a:cs typeface="Times New Roman" panose="02020603050405020304" pitchFamily="18" charset="0"/>
              </a:rPr>
              <a:t>TUTORIAL 1</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5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Content Placeholder 2"/>
          <p:cNvSpPr>
            <a:spLocks noGrp="1"/>
          </p:cNvSpPr>
          <p:nvPr>
            <p:ph idx="1"/>
          </p:nvPr>
        </p:nvSpPr>
        <p:spPr>
          <a:xfrm>
            <a:off x="533400" y="1066800"/>
            <a:ext cx="11277600" cy="685800"/>
          </a:xfrm>
        </p:spPr>
        <p:txBody>
          <a:bodyPr/>
          <a:lstStyle/>
          <a:p>
            <a:pPr marL="514350" indent="-514350" algn="just" eaLnBrk="1" hangingPunct="1">
              <a:buFont typeface="Calibri Light" panose="020F0302020204030204" pitchFamily="34" charset="0"/>
              <a:buAutoNum type="arabicPeriod" startAt="6"/>
            </a:pPr>
            <a:r>
              <a:rPr lang="en-US" altLang="en-US" smtClean="0">
                <a:solidFill>
                  <a:srgbClr val="FFFFFF"/>
                </a:solidFill>
                <a:latin typeface="Times New Roman" panose="02020603050405020304" pitchFamily="18" charset="0"/>
                <a:cs typeface="Times New Roman" panose="02020603050405020304" pitchFamily="18" charset="0"/>
              </a:rPr>
              <a:t>A </a:t>
            </a:r>
            <a:r>
              <a:rPr lang="en-IN" altLang="en-US" smtClean="0"/>
              <a:t> system of concurrent coplanar forces has six forces of which only five forces are shown in the Figure. If the resultant force R = 100 kN is acting horizontally towards left, obtain the unknown sixth force. </a:t>
            </a:r>
          </a:p>
          <a:p>
            <a:pPr marL="514350" indent="-514350" algn="just" eaLnBrk="1" hangingPunct="1">
              <a:buFont typeface="Calibri Light" panose="020F0302020204030204" pitchFamily="34" charset="0"/>
              <a:buAutoNum type="arabicPeriod" startAt="6"/>
            </a:pPr>
            <a:endParaRPr lang="en-US" altLang="en-US" smtClean="0">
              <a:solidFill>
                <a:srgbClr val="FFFFFF"/>
              </a:solidFill>
              <a:latin typeface="Times New Roman" panose="02020603050405020304" pitchFamily="18" charset="0"/>
              <a:cs typeface="Times New Roman" panose="02020603050405020304" pitchFamily="18" charset="0"/>
            </a:endParaRPr>
          </a:p>
        </p:txBody>
      </p:sp>
      <p:pic>
        <p:nvPicPr>
          <p:cNvPr id="7475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286000"/>
            <a:ext cx="5981700" cy="44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778" name="Object 8"/>
          <p:cNvGraphicFramePr>
            <a:graphicFrameLocks noChangeAspect="1"/>
          </p:cNvGraphicFramePr>
          <p:nvPr/>
        </p:nvGraphicFramePr>
        <p:xfrm>
          <a:off x="2819400" y="5410200"/>
          <a:ext cx="114300" cy="215900"/>
        </p:xfrm>
        <a:graphic>
          <a:graphicData uri="http://schemas.openxmlformats.org/presentationml/2006/ole">
            <mc:AlternateContent xmlns:mc="http://schemas.openxmlformats.org/markup-compatibility/2006">
              <mc:Choice xmlns:v="urn:schemas-microsoft-com:vml" Requires="v">
                <p:oleObj spid="_x0000_s75791" name="Equation" r:id="rId4" imgW="114151" imgH="215619" progId="Equation.3">
                  <p:embed/>
                </p:oleObj>
              </mc:Choice>
              <mc:Fallback>
                <p:oleObj name="Equation" r:id="rId4" imgW="114151" imgH="215619"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541020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79" name="Text Box 10"/>
          <p:cNvSpPr txBox="1">
            <a:spLocks noChangeArrowheads="1"/>
          </p:cNvSpPr>
          <p:nvPr/>
        </p:nvSpPr>
        <p:spPr bwMode="auto">
          <a:xfrm>
            <a:off x="609600" y="1066800"/>
            <a:ext cx="112014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514350" indent="-514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50000"/>
              </a:spcBef>
              <a:buFont typeface="Calibri Light" panose="020F0302020204030204" pitchFamily="34" charset="0"/>
              <a:buAutoNum type="arabicPeriod" startAt="7"/>
            </a:pPr>
            <a:r>
              <a:rPr lang="en-IN" altLang="en-US"/>
              <a:t>Locate the resultant of the force system shown in figure with respect to ‘A’.</a:t>
            </a:r>
            <a:endParaRPr lang="en-US" altLang="en-US">
              <a:solidFill>
                <a:srgbClr val="FFFFFF"/>
              </a:solidFill>
              <a:latin typeface="Times New Roman" panose="02020603050405020304" pitchFamily="18" charset="0"/>
            </a:endParaRPr>
          </a:p>
        </p:txBody>
      </p:sp>
      <p:sp>
        <p:nvSpPr>
          <p:cNvPr id="75780" name="TextBox 1"/>
          <p:cNvSpPr txBox="1">
            <a:spLocks noChangeArrowheads="1"/>
          </p:cNvSpPr>
          <p:nvPr/>
        </p:nvSpPr>
        <p:spPr bwMode="auto">
          <a:xfrm>
            <a:off x="9067800" y="58674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400">
                <a:solidFill>
                  <a:srgbClr val="FFFFFF"/>
                </a:solidFill>
                <a:latin typeface="Times New Roman" panose="02020603050405020304" pitchFamily="18" charset="0"/>
                <a:hlinkClick r:id="rId6" action="ppaction://hlinksldjump"/>
              </a:rPr>
              <a:t>HOME</a:t>
            </a:r>
            <a:endParaRPr lang="en-US" altLang="en-US" sz="2400">
              <a:solidFill>
                <a:srgbClr val="FFFFFF"/>
              </a:solidFill>
              <a:latin typeface="Times New Roman" panose="02020603050405020304" pitchFamily="18" charset="0"/>
            </a:endParaRPr>
          </a:p>
        </p:txBody>
      </p:sp>
      <p:pic>
        <p:nvPicPr>
          <p:cNvPr id="75781" name="Picture 27"/>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2" name="Picture 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1497013"/>
            <a:ext cx="5715000" cy="52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ntent Placeholder 2"/>
          <p:cNvSpPr>
            <a:spLocks noGrp="1"/>
          </p:cNvSpPr>
          <p:nvPr>
            <p:ph idx="1"/>
          </p:nvPr>
        </p:nvSpPr>
        <p:spPr>
          <a:xfrm>
            <a:off x="508000" y="1066800"/>
            <a:ext cx="11226800" cy="1116013"/>
          </a:xfrm>
        </p:spPr>
        <p:txBody>
          <a:bodyPr/>
          <a:lstStyle/>
          <a:p>
            <a:pPr marL="0" indent="0">
              <a:buNone/>
            </a:pPr>
            <a:r>
              <a:rPr lang="en-US" altLang="en-US" dirty="0" smtClean="0"/>
              <a:t>8. Determine </a:t>
            </a:r>
            <a:r>
              <a:rPr lang="en-US" altLang="en-US" dirty="0" smtClean="0"/>
              <a:t>the resultant of the force system as shown in figure</a:t>
            </a:r>
            <a:r>
              <a:rPr lang="en-US" altLang="en-US" b="1" dirty="0" smtClean="0"/>
              <a:t>.</a:t>
            </a:r>
            <a:r>
              <a:rPr lang="en-US" altLang="en-US" dirty="0" smtClean="0"/>
              <a:t> Locate its intersection with base BC.</a:t>
            </a:r>
            <a:endParaRPr lang="en-IN" altLang="en-US" dirty="0" smtClean="0"/>
          </a:p>
        </p:txBody>
      </p:sp>
      <p:pic>
        <p:nvPicPr>
          <p:cNvPr id="77827" name="Picture 3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8"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40000" y="1828800"/>
            <a:ext cx="722788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5" name="Title 1"/>
          <p:cNvSpPr txBox="1">
            <a:spLocks/>
          </p:cNvSpPr>
          <p:nvPr/>
        </p:nvSpPr>
        <p:spPr bwMode="auto">
          <a:xfrm>
            <a:off x="2393950" y="25146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en-US" sz="4800" b="1">
                <a:solidFill>
                  <a:srgbClr val="E8AB00"/>
                </a:solidFill>
                <a:latin typeface="Times New Roman" panose="02020603050405020304" pitchFamily="18" charset="0"/>
                <a:cs typeface="Times New Roman" panose="02020603050405020304" pitchFamily="18" charset="0"/>
              </a:rPr>
              <a:t>TUTORIAL (Additional)</a:t>
            </a:r>
          </a:p>
          <a:p>
            <a:pPr algn="ctr" eaLnBrk="1" hangingPunct="1">
              <a:spcBef>
                <a:spcPct val="0"/>
              </a:spcBef>
              <a:buFontTx/>
              <a:buNone/>
            </a:pPr>
            <a:endParaRPr lang="en-US" altLang="en-US" sz="4800" b="1">
              <a:solidFill>
                <a:srgbClr val="E8AB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ntent Placeholder 2"/>
          <p:cNvSpPr>
            <a:spLocks noGrp="1"/>
          </p:cNvSpPr>
          <p:nvPr>
            <p:ph idx="1"/>
          </p:nvPr>
        </p:nvSpPr>
        <p:spPr>
          <a:xfrm>
            <a:off x="508000" y="1066800"/>
            <a:ext cx="11226800" cy="1116013"/>
          </a:xfrm>
        </p:spPr>
        <p:txBody>
          <a:bodyPr/>
          <a:lstStyle/>
          <a:p>
            <a:pPr marL="514350" indent="-514350" algn="just" eaLnBrk="1" hangingPunct="1">
              <a:buFont typeface="Calibri Light" panose="020F0302020204030204" pitchFamily="34" charset="0"/>
              <a:buAutoNum type="arabicPeriod"/>
            </a:pPr>
            <a:r>
              <a:rPr lang="en-US" altLang="en-US" smtClean="0">
                <a:solidFill>
                  <a:srgbClr val="FFFFFF"/>
                </a:solidFill>
                <a:latin typeface="Times New Roman" panose="02020603050405020304" pitchFamily="18" charset="0"/>
                <a:cs typeface="Times New Roman" panose="02020603050405020304" pitchFamily="18" charset="0"/>
              </a:rPr>
              <a:t>Determine the resultant of force system comprising of four forces shown in the figure.</a:t>
            </a:r>
          </a:p>
        </p:txBody>
      </p:sp>
      <p:pic>
        <p:nvPicPr>
          <p:cNvPr id="80899" name="Picture 3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0" name="Picture 5" descr="C:\Users\Mahe\Desktop\Capt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8425" y="1905000"/>
            <a:ext cx="4424363" cy="351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Content Placeholder 2"/>
          <p:cNvSpPr>
            <a:spLocks noGrp="1"/>
          </p:cNvSpPr>
          <p:nvPr>
            <p:ph idx="1"/>
          </p:nvPr>
        </p:nvSpPr>
        <p:spPr>
          <a:xfrm>
            <a:off x="508000" y="1066800"/>
            <a:ext cx="11226800" cy="1116013"/>
          </a:xfrm>
        </p:spPr>
        <p:txBody>
          <a:bodyPr/>
          <a:lstStyle/>
          <a:p>
            <a:pPr marL="514350" indent="-514350" algn="just" eaLnBrk="1" hangingPunct="1">
              <a:buFont typeface="Calibri Light" panose="020F0302020204030204" pitchFamily="34" charset="0"/>
              <a:buAutoNum type="arabicPeriod" startAt="2"/>
            </a:pPr>
            <a:r>
              <a:rPr lang="en-US" altLang="en-US" smtClean="0">
                <a:solidFill>
                  <a:srgbClr val="FFFFFF"/>
                </a:solidFill>
                <a:latin typeface="Times New Roman" panose="02020603050405020304" pitchFamily="18" charset="0"/>
                <a:cs typeface="Times New Roman" panose="02020603050405020304" pitchFamily="18" charset="0"/>
              </a:rPr>
              <a:t>Find magnitude, direction and position of the resultant force for the system of forces shown in figure with respect to ‘O’.</a:t>
            </a:r>
          </a:p>
          <a:p>
            <a:pPr marL="514350" indent="-514350" algn="just" eaLnBrk="1" hangingPunct="1">
              <a:buFont typeface="Calibri Light" panose="020F0302020204030204" pitchFamily="34" charset="0"/>
              <a:buAutoNum type="arabicPeriod" startAt="2"/>
            </a:pPr>
            <a:endParaRPr lang="en-US" altLang="en-US" smtClean="0">
              <a:solidFill>
                <a:srgbClr val="FFFFFF"/>
              </a:solidFill>
              <a:latin typeface="Times New Roman" panose="02020603050405020304" pitchFamily="18" charset="0"/>
              <a:cs typeface="Times New Roman" panose="02020603050405020304" pitchFamily="18" charset="0"/>
            </a:endParaRPr>
          </a:p>
        </p:txBody>
      </p:sp>
      <p:pic>
        <p:nvPicPr>
          <p:cNvPr id="82947" name="Picture 3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48" name="Picture 4" descr="1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0100" y="2238375"/>
            <a:ext cx="5562600"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Content Placeholder 2"/>
          <p:cNvSpPr>
            <a:spLocks noGrp="1"/>
          </p:cNvSpPr>
          <p:nvPr>
            <p:ph idx="1"/>
          </p:nvPr>
        </p:nvSpPr>
        <p:spPr>
          <a:xfrm>
            <a:off x="508000" y="1066800"/>
            <a:ext cx="11226800" cy="1116013"/>
          </a:xfrm>
        </p:spPr>
        <p:txBody>
          <a:bodyPr/>
          <a:lstStyle/>
          <a:p>
            <a:pPr marL="514350" indent="-514350" algn="just" eaLnBrk="1" hangingPunct="1">
              <a:buFont typeface="Calibri Light" panose="020F0302020204030204" pitchFamily="34" charset="0"/>
              <a:buAutoNum type="arabicPeriod" startAt="3"/>
            </a:pPr>
            <a:r>
              <a:rPr lang="en-US" altLang="en-US" smtClean="0">
                <a:solidFill>
                  <a:srgbClr val="FFFFFF"/>
                </a:solidFill>
                <a:latin typeface="Times New Roman" panose="02020603050405020304" pitchFamily="18" charset="0"/>
                <a:cs typeface="Times New Roman" panose="02020603050405020304" pitchFamily="18" charset="0"/>
              </a:rPr>
              <a:t>Locate the resultant of the coplanar force system shown in figure with respect to A </a:t>
            </a:r>
          </a:p>
        </p:txBody>
      </p:sp>
      <p:pic>
        <p:nvPicPr>
          <p:cNvPr id="84995" name="Picture 3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6" name="Picture 3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63913" y="1981200"/>
            <a:ext cx="5514975" cy="343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Content Placeholder 2"/>
          <p:cNvSpPr>
            <a:spLocks noGrp="1"/>
          </p:cNvSpPr>
          <p:nvPr>
            <p:ph idx="1"/>
          </p:nvPr>
        </p:nvSpPr>
        <p:spPr>
          <a:xfrm>
            <a:off x="508000" y="1066800"/>
            <a:ext cx="11226800" cy="1116013"/>
          </a:xfrm>
        </p:spPr>
        <p:txBody>
          <a:bodyPr/>
          <a:lstStyle/>
          <a:p>
            <a:pPr marL="514350" indent="-514350" algn="just" eaLnBrk="1" hangingPunct="1">
              <a:buFont typeface="Calibri Light" panose="020F0302020204030204" pitchFamily="34" charset="0"/>
              <a:buAutoNum type="arabicPeriod" startAt="4"/>
            </a:pPr>
            <a:r>
              <a:rPr lang="en-US" altLang="en-US" smtClean="0">
                <a:solidFill>
                  <a:srgbClr val="FFFFFF"/>
                </a:solidFill>
                <a:latin typeface="Times New Roman" panose="02020603050405020304" pitchFamily="18" charset="0"/>
                <a:cs typeface="Times New Roman" panose="02020603050405020304" pitchFamily="18" charset="0"/>
              </a:rPr>
              <a:t>A bracket ABCD is subjected to a system of coplanar forces as shown in the figure. Determine the magnitude of resultant and locate it w.r.t A.</a:t>
            </a:r>
          </a:p>
        </p:txBody>
      </p:sp>
      <p:pic>
        <p:nvPicPr>
          <p:cNvPr id="87043" name="Picture 3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4" name="Picture 4" descr="C:\Users\Mahe\Desktop\1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9713" y="2266950"/>
            <a:ext cx="6683375"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1143000" y="2590800"/>
            <a:ext cx="89154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50000"/>
              </a:lnSpc>
              <a:spcBef>
                <a:spcPct val="50000"/>
              </a:spcBef>
              <a:buFontTx/>
              <a:buNone/>
            </a:pPr>
            <a:r>
              <a:rPr lang="en-US" altLang="en-US">
                <a:solidFill>
                  <a:srgbClr val="FFFFFF"/>
                </a:solidFill>
                <a:latin typeface="Times New Roman" panose="02020603050405020304" pitchFamily="18" charset="0"/>
                <a:cs typeface="Times New Roman" panose="02020603050405020304" pitchFamily="18" charset="0"/>
              </a:rPr>
              <a:t>6.   Simple stresses and strains</a:t>
            </a:r>
          </a:p>
          <a:p>
            <a:pPr eaLnBrk="1" hangingPunct="1">
              <a:lnSpc>
                <a:spcPct val="150000"/>
              </a:lnSpc>
              <a:spcBef>
                <a:spcPct val="50000"/>
              </a:spcBef>
              <a:buFontTx/>
              <a:buNone/>
            </a:pPr>
            <a:r>
              <a:rPr lang="en-US" altLang="en-US">
                <a:solidFill>
                  <a:srgbClr val="FFFFFF"/>
                </a:solidFill>
                <a:latin typeface="Times New Roman" panose="02020603050405020304" pitchFamily="18" charset="0"/>
                <a:cs typeface="Times New Roman" panose="02020603050405020304" pitchFamily="18" charset="0"/>
              </a:rPr>
              <a:t>7.   Statically indeterminate problems and thermal stresses</a:t>
            </a:r>
          </a:p>
          <a:p>
            <a:pPr eaLnBrk="1" hangingPunct="1">
              <a:lnSpc>
                <a:spcPct val="150000"/>
              </a:lnSpc>
              <a:spcBef>
                <a:spcPct val="50000"/>
              </a:spcBef>
              <a:buFontTx/>
              <a:buAutoNum type="arabicPeriod" startAt="8"/>
            </a:pPr>
            <a:r>
              <a:rPr lang="en-US" altLang="en-US">
                <a:solidFill>
                  <a:srgbClr val="FFFFFF"/>
                </a:solidFill>
                <a:latin typeface="Times New Roman" panose="02020603050405020304" pitchFamily="18" charset="0"/>
                <a:cs typeface="Times New Roman" panose="02020603050405020304" pitchFamily="18" charset="0"/>
              </a:rPr>
              <a:t>Stresses due to fluid pressure in  thin cylinders</a:t>
            </a:r>
          </a:p>
          <a:p>
            <a:pPr eaLnBrk="1" hangingPunct="1">
              <a:lnSpc>
                <a:spcPct val="150000"/>
              </a:lnSpc>
              <a:spcBef>
                <a:spcPct val="50000"/>
              </a:spcBef>
              <a:buFontTx/>
              <a:buAutoNum type="arabicPeriod" startAt="8"/>
            </a:pPr>
            <a:r>
              <a:rPr lang="en-US" altLang="en-US">
                <a:solidFill>
                  <a:srgbClr val="FFFFFF"/>
                </a:solidFill>
                <a:latin typeface="Times New Roman" panose="02020603050405020304" pitchFamily="18" charset="0"/>
                <a:cs typeface="Times New Roman" panose="02020603050405020304" pitchFamily="18" charset="0"/>
              </a:rPr>
              <a:t>Concepts of SFD and BMD</a:t>
            </a:r>
          </a:p>
        </p:txBody>
      </p:sp>
      <p:pic>
        <p:nvPicPr>
          <p:cNvPr id="13315" name="Picture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p:cNvSpPr>
            <a:spLocks noChangeArrowheads="1"/>
          </p:cNvSpPr>
          <p:nvPr/>
        </p:nvSpPr>
        <p:spPr bwMode="auto">
          <a:xfrm>
            <a:off x="1257300" y="1868488"/>
            <a:ext cx="81534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b="1">
                <a:solidFill>
                  <a:srgbClr val="E8AB00"/>
                </a:solidFill>
                <a:latin typeface="Times New Roman" panose="02020603050405020304" pitchFamily="18" charset="0"/>
                <a:cs typeface="Times New Roman" panose="02020603050405020304" pitchFamily="18" charset="0"/>
              </a:rPr>
              <a:t>PART II    Mechanics of Deformable Bodies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ox(in)">
                                      <p:cBhvr>
                                        <p:cTn id="10" dur="500"/>
                                        <p:tgtEl>
                                          <p:spTgt spid="8">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box(in)">
                                      <p:cBhvr>
                                        <p:cTn id="13" dur="500"/>
                                        <p:tgtEl>
                                          <p:spTgt spid="8">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box(in)">
                                      <p:cBhvr>
                                        <p:cTn id="16" dur="500"/>
                                        <p:tgtEl>
                                          <p:spTgt spid="8">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6">
            <a:extLst/>
          </p:cNvPr>
          <p:cNvSpPr>
            <a:spLocks noChangeArrowheads="1"/>
          </p:cNvSpPr>
          <p:nvPr/>
        </p:nvSpPr>
        <p:spPr bwMode="auto">
          <a:xfrm>
            <a:off x="762000" y="1033463"/>
            <a:ext cx="10896600" cy="5602287"/>
          </a:xfrm>
          <a:prstGeom prst="rect">
            <a:avLst/>
          </a:prstGeom>
          <a:noFill/>
          <a:ln w="9525" algn="ctr">
            <a:noFill/>
            <a:miter lim="800000"/>
            <a:headEnd/>
            <a:tailEnd/>
          </a:ln>
        </p:spPr>
        <p:txBody>
          <a:bodyPr lIns="0" tIns="0" rIns="0" bIns="0">
            <a:spAutoFit/>
          </a:bodyPr>
          <a:lstStyle/>
          <a:p>
            <a:pPr marL="514350" indent="-514350" algn="just" eaLnBrk="1" hangingPunct="1">
              <a:spcBef>
                <a:spcPct val="50000"/>
              </a:spcBef>
              <a:buFont typeface="+mj-lt"/>
              <a:buAutoNum type="arabicPeriod"/>
              <a:defRPr/>
            </a:pPr>
            <a:r>
              <a:rPr lang="en-US" sz="2800" dirty="0">
                <a:cs typeface="Times New Roman" panose="02020603050405020304" pitchFamily="18" charset="0"/>
              </a:rPr>
              <a:t>Engineering  Mechanics	- </a:t>
            </a:r>
            <a:r>
              <a:rPr lang="en-US" sz="2800" dirty="0" err="1">
                <a:solidFill>
                  <a:srgbClr val="FFFF00"/>
                </a:solidFill>
                <a:cs typeface="Times New Roman" panose="02020603050405020304" pitchFamily="18" charset="0"/>
              </a:rPr>
              <a:t>Meriam</a:t>
            </a:r>
            <a:r>
              <a:rPr lang="en-US" sz="2800" dirty="0">
                <a:solidFill>
                  <a:srgbClr val="FFFF00"/>
                </a:solidFill>
                <a:cs typeface="Times New Roman" panose="02020603050405020304" pitchFamily="18" charset="0"/>
              </a:rPr>
              <a:t> &amp; </a:t>
            </a:r>
            <a:r>
              <a:rPr lang="en-US" sz="2800" dirty="0" err="1">
                <a:solidFill>
                  <a:srgbClr val="FFFF00"/>
                </a:solidFill>
                <a:cs typeface="Times New Roman" panose="02020603050405020304" pitchFamily="18" charset="0"/>
              </a:rPr>
              <a:t>Craige</a:t>
            </a:r>
            <a:r>
              <a:rPr lang="en-US" sz="2800" dirty="0">
                <a:solidFill>
                  <a:srgbClr val="FFFF00"/>
                </a:solidFill>
                <a:cs typeface="Times New Roman" panose="02020603050405020304" pitchFamily="18" charset="0"/>
              </a:rPr>
              <a:t>, John Wiley &amp; Sons</a:t>
            </a:r>
            <a:r>
              <a:rPr lang="en-US" sz="2800" dirty="0">
                <a:cs typeface="Times New Roman" panose="02020603050405020304" pitchFamily="18" charset="0"/>
              </a:rPr>
              <a:t>.</a:t>
            </a:r>
          </a:p>
          <a:p>
            <a:pPr marL="457200" indent="-457200" algn="just" eaLnBrk="1" hangingPunct="1">
              <a:spcBef>
                <a:spcPct val="50000"/>
              </a:spcBef>
              <a:buFont typeface="+mj-lt"/>
              <a:buAutoNum type="arabicPeriod"/>
              <a:defRPr/>
            </a:pPr>
            <a:r>
              <a:rPr lang="en-US" sz="2800" dirty="0">
                <a:cs typeface="Times New Roman" panose="02020603050405020304" pitchFamily="18" charset="0"/>
              </a:rPr>
              <a:t>Engineering  Mechanics	- </a:t>
            </a:r>
            <a:r>
              <a:rPr lang="en-US" sz="2800" dirty="0" err="1">
                <a:solidFill>
                  <a:srgbClr val="FFFF00"/>
                </a:solidFill>
                <a:cs typeface="Times New Roman" panose="02020603050405020304" pitchFamily="18" charset="0"/>
              </a:rPr>
              <a:t>Irwing</a:t>
            </a:r>
            <a:r>
              <a:rPr lang="en-US" sz="2800" dirty="0">
                <a:solidFill>
                  <a:srgbClr val="FFFF00"/>
                </a:solidFill>
                <a:cs typeface="Times New Roman" panose="02020603050405020304" pitchFamily="18" charset="0"/>
              </a:rPr>
              <a:t> Shames, Prentice Hall of India.</a:t>
            </a:r>
          </a:p>
          <a:p>
            <a:pPr marL="457200" indent="-457200" algn="just" eaLnBrk="1" hangingPunct="1">
              <a:spcBef>
                <a:spcPct val="50000"/>
              </a:spcBef>
              <a:buFont typeface="+mj-lt"/>
              <a:buAutoNum type="arabicPeriod"/>
              <a:defRPr/>
            </a:pPr>
            <a:r>
              <a:rPr lang="en-US" sz="2800" dirty="0">
                <a:cs typeface="Times New Roman" panose="02020603050405020304" pitchFamily="18" charset="0"/>
              </a:rPr>
              <a:t>Mechanics for Engineers	-</a:t>
            </a:r>
            <a:r>
              <a:rPr lang="en-US" sz="2800" dirty="0">
                <a:solidFill>
                  <a:srgbClr val="FFFF00"/>
                </a:solidFill>
                <a:cs typeface="Times New Roman" panose="02020603050405020304" pitchFamily="18" charset="0"/>
              </a:rPr>
              <a:t> Beer and Johnston, McGraw Hills Edition</a:t>
            </a:r>
          </a:p>
          <a:p>
            <a:pPr marL="457200" indent="-457200" algn="just" eaLnBrk="1" hangingPunct="1">
              <a:spcBef>
                <a:spcPct val="50000"/>
              </a:spcBef>
              <a:buFont typeface="+mj-lt"/>
              <a:buAutoNum type="arabicPeriod"/>
              <a:defRPr/>
            </a:pPr>
            <a:r>
              <a:rPr lang="en-US" sz="2800" dirty="0">
                <a:cs typeface="Times New Roman" panose="02020603050405020304" pitchFamily="18" charset="0"/>
              </a:rPr>
              <a:t>Mechanics of Materials	- </a:t>
            </a:r>
            <a:r>
              <a:rPr lang="en-US" sz="2800" dirty="0" err="1">
                <a:solidFill>
                  <a:srgbClr val="FFFF00"/>
                </a:solidFill>
                <a:cs typeface="Times New Roman" panose="02020603050405020304" pitchFamily="18" charset="0"/>
              </a:rPr>
              <a:t>E.P.Popov</a:t>
            </a:r>
            <a:r>
              <a:rPr lang="en-US" sz="2800" dirty="0">
                <a:solidFill>
                  <a:srgbClr val="FFFF00"/>
                </a:solidFill>
                <a:cs typeface="Times New Roman" panose="02020603050405020304" pitchFamily="18" charset="0"/>
              </a:rPr>
              <a:t> </a:t>
            </a:r>
          </a:p>
          <a:p>
            <a:pPr marL="457200" indent="-457200" algn="just" eaLnBrk="1" hangingPunct="1">
              <a:spcBef>
                <a:spcPct val="50000"/>
              </a:spcBef>
              <a:buFont typeface="+mj-lt"/>
              <a:buAutoNum type="arabicPeriod"/>
              <a:defRPr/>
            </a:pPr>
            <a:r>
              <a:rPr lang="en-US" sz="2800" dirty="0">
                <a:cs typeface="Times New Roman" panose="02020603050405020304" pitchFamily="18" charset="0"/>
              </a:rPr>
              <a:t>Mechanics of Materials	- </a:t>
            </a:r>
            <a:r>
              <a:rPr lang="en-US" sz="2800" dirty="0">
                <a:solidFill>
                  <a:srgbClr val="FFFF00"/>
                </a:solidFill>
                <a:cs typeface="Times New Roman" panose="02020603050405020304" pitchFamily="18" charset="0"/>
              </a:rPr>
              <a:t>E J Hearn </a:t>
            </a:r>
          </a:p>
          <a:p>
            <a:pPr marL="457200" indent="-457200" algn="just" eaLnBrk="1" hangingPunct="1">
              <a:spcBef>
                <a:spcPct val="50000"/>
              </a:spcBef>
              <a:buFont typeface="+mj-lt"/>
              <a:buAutoNum type="arabicPeriod"/>
              <a:defRPr/>
            </a:pPr>
            <a:r>
              <a:rPr lang="en-US" sz="2800" dirty="0">
                <a:cs typeface="Times New Roman" panose="02020603050405020304" pitchFamily="18" charset="0"/>
              </a:rPr>
              <a:t>Strength of materials		- </a:t>
            </a:r>
            <a:r>
              <a:rPr lang="en-US" sz="2800" dirty="0">
                <a:solidFill>
                  <a:srgbClr val="FFFF00"/>
                </a:solidFill>
                <a:cs typeface="Times New Roman" panose="02020603050405020304" pitchFamily="18" charset="0"/>
              </a:rPr>
              <a:t>Beer and Johnston</a:t>
            </a:r>
          </a:p>
          <a:p>
            <a:pPr marL="457200" indent="-457200" algn="just" eaLnBrk="1" hangingPunct="1">
              <a:spcBef>
                <a:spcPct val="50000"/>
              </a:spcBef>
              <a:buFont typeface="+mj-lt"/>
              <a:buAutoNum type="arabicPeriod"/>
              <a:defRPr/>
            </a:pPr>
            <a:r>
              <a:rPr lang="en-US" sz="2800" dirty="0">
                <a:cs typeface="Times New Roman" panose="02020603050405020304" pitchFamily="18" charset="0"/>
              </a:rPr>
              <a:t>Strength of materials		- </a:t>
            </a:r>
            <a:r>
              <a:rPr lang="en-US" sz="2800" dirty="0">
                <a:solidFill>
                  <a:srgbClr val="FFFF00"/>
                </a:solidFill>
                <a:cs typeface="Times New Roman" panose="02020603050405020304" pitchFamily="18" charset="0"/>
              </a:rPr>
              <a:t>F L Singer &amp; Andrew </a:t>
            </a:r>
            <a:r>
              <a:rPr lang="en-US" sz="2800" dirty="0" err="1">
                <a:solidFill>
                  <a:srgbClr val="FFFF00"/>
                </a:solidFill>
                <a:cs typeface="Times New Roman" panose="02020603050405020304" pitchFamily="18" charset="0"/>
              </a:rPr>
              <a:t>Pytel</a:t>
            </a:r>
            <a:endParaRPr lang="en-US" sz="2800" dirty="0">
              <a:solidFill>
                <a:srgbClr val="FFFF00"/>
              </a:solidFill>
              <a:cs typeface="Times New Roman" panose="02020603050405020304" pitchFamily="18" charset="0"/>
            </a:endParaRPr>
          </a:p>
          <a:p>
            <a:pPr marL="457200" indent="-457200" algn="just" eaLnBrk="1" hangingPunct="1">
              <a:spcBef>
                <a:spcPct val="50000"/>
              </a:spcBef>
              <a:buFont typeface="+mj-lt"/>
              <a:buAutoNum type="arabicPeriod"/>
              <a:defRPr/>
            </a:pPr>
            <a:r>
              <a:rPr lang="en-US" sz="2800" dirty="0">
                <a:cs typeface="Times New Roman" panose="02020603050405020304" pitchFamily="18" charset="0"/>
              </a:rPr>
              <a:t>Strength of Materials		- </a:t>
            </a:r>
            <a:r>
              <a:rPr lang="en-US" sz="2800" dirty="0">
                <a:solidFill>
                  <a:srgbClr val="FFFF00"/>
                </a:solidFill>
                <a:cs typeface="Times New Roman" panose="02020603050405020304" pitchFamily="18" charset="0"/>
              </a:rPr>
              <a:t>B.S. </a:t>
            </a:r>
            <a:r>
              <a:rPr lang="en-US" sz="2800" dirty="0" err="1">
                <a:solidFill>
                  <a:srgbClr val="FFFF00"/>
                </a:solidFill>
                <a:cs typeface="Times New Roman" panose="02020603050405020304" pitchFamily="18" charset="0"/>
              </a:rPr>
              <a:t>Basavarajaiah</a:t>
            </a:r>
            <a:r>
              <a:rPr lang="en-US" sz="2800" dirty="0">
                <a:solidFill>
                  <a:srgbClr val="FFFF00"/>
                </a:solidFill>
                <a:cs typeface="Times New Roman" panose="02020603050405020304" pitchFamily="18" charset="0"/>
              </a:rPr>
              <a:t> &amp; P. </a:t>
            </a:r>
            <a:r>
              <a:rPr lang="en-US" sz="2800" dirty="0" err="1">
                <a:solidFill>
                  <a:srgbClr val="FFFF00"/>
                </a:solidFill>
                <a:cs typeface="Times New Roman" panose="02020603050405020304" pitchFamily="18" charset="0"/>
              </a:rPr>
              <a:t>Mahadevappa</a:t>
            </a:r>
            <a:endParaRPr lang="en-US" sz="2800" dirty="0">
              <a:solidFill>
                <a:srgbClr val="FFFF00"/>
              </a:solidFill>
              <a:cs typeface="Times New Roman" panose="02020603050405020304" pitchFamily="18" charset="0"/>
            </a:endParaRPr>
          </a:p>
          <a:p>
            <a:pPr marL="457200" indent="-457200" algn="just" eaLnBrk="1" hangingPunct="1">
              <a:spcBef>
                <a:spcPct val="50000"/>
              </a:spcBef>
              <a:buFont typeface="+mj-lt"/>
              <a:buAutoNum type="arabicPeriod"/>
              <a:defRPr/>
            </a:pPr>
            <a:r>
              <a:rPr lang="en-US" sz="2800" dirty="0">
                <a:cs typeface="Times New Roman" panose="02020603050405020304" pitchFamily="18" charset="0"/>
              </a:rPr>
              <a:t>Strength of Materials		- </a:t>
            </a:r>
            <a:r>
              <a:rPr lang="en-US" sz="2800" dirty="0">
                <a:solidFill>
                  <a:srgbClr val="FFFF00"/>
                </a:solidFill>
                <a:cs typeface="Times New Roman" panose="02020603050405020304" pitchFamily="18" charset="0"/>
              </a:rPr>
              <a:t>S </a:t>
            </a:r>
            <a:r>
              <a:rPr lang="en-US" sz="2800" dirty="0" err="1">
                <a:solidFill>
                  <a:srgbClr val="FFFF00"/>
                </a:solidFill>
                <a:cs typeface="Times New Roman" panose="02020603050405020304" pitchFamily="18" charset="0"/>
              </a:rPr>
              <a:t>S</a:t>
            </a:r>
            <a:r>
              <a:rPr lang="en-US" sz="2800" dirty="0">
                <a:solidFill>
                  <a:srgbClr val="FFFF00"/>
                </a:solidFill>
                <a:cs typeface="Times New Roman" panose="02020603050405020304" pitchFamily="18" charset="0"/>
              </a:rPr>
              <a:t> </a:t>
            </a:r>
            <a:r>
              <a:rPr lang="en-US" sz="2800" dirty="0" err="1">
                <a:solidFill>
                  <a:srgbClr val="FFFF00"/>
                </a:solidFill>
                <a:cs typeface="Times New Roman" panose="02020603050405020304" pitchFamily="18" charset="0"/>
              </a:rPr>
              <a:t>Bhavikatti</a:t>
            </a:r>
            <a:endParaRPr lang="en-US" sz="2800" dirty="0">
              <a:solidFill>
                <a:srgbClr val="FFFF00"/>
              </a:solidFill>
              <a:cs typeface="Times New Roman" panose="02020603050405020304" pitchFamily="18" charset="0"/>
            </a:endParaRPr>
          </a:p>
        </p:txBody>
      </p:sp>
      <p:pic>
        <p:nvPicPr>
          <p:cNvPr id="14339"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Text Box 6"/>
          <p:cNvSpPr txBox="1">
            <a:spLocks noChangeArrowheads="1"/>
          </p:cNvSpPr>
          <p:nvPr/>
        </p:nvSpPr>
        <p:spPr bwMode="auto">
          <a:xfrm>
            <a:off x="3368675" y="295275"/>
            <a:ext cx="51133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4000" b="1">
                <a:solidFill>
                  <a:srgbClr val="E8AB00"/>
                </a:solidFill>
                <a:latin typeface="Times New Roman" panose="02020603050405020304" pitchFamily="18" charset="0"/>
                <a:cs typeface="Times New Roman" panose="02020603050405020304" pitchFamily="18" charset="0"/>
              </a:rPr>
              <a:t>REFERENCE BOOKS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itle 1"/>
          <p:cNvSpPr>
            <a:spLocks noGrp="1"/>
          </p:cNvSpPr>
          <p:nvPr>
            <p:ph type="ctrTitle"/>
          </p:nvPr>
        </p:nvSpPr>
        <p:spPr>
          <a:xfrm>
            <a:off x="2393950" y="2514600"/>
            <a:ext cx="7772400" cy="914400"/>
          </a:xfrm>
        </p:spPr>
        <p:txBody>
          <a:bodyPr anchor="t"/>
          <a:lstStyle/>
          <a:p>
            <a:pPr eaLnBrk="1" hangingPunct="1"/>
            <a:r>
              <a:rPr lang="en-US" altLang="en-US" sz="4800" b="1" smtClean="0">
                <a:solidFill>
                  <a:srgbClr val="E8AB00"/>
                </a:solidFill>
                <a:latin typeface="Times New Roman" panose="02020603050405020304" pitchFamily="18" charset="0"/>
                <a:cs typeface="Times New Roman" panose="02020603050405020304" pitchFamily="18" charset="0"/>
              </a:rPr>
              <a:t>LECTURE 1</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ubtitle 2"/>
          <p:cNvSpPr>
            <a:spLocks noGrp="1"/>
          </p:cNvSpPr>
          <p:nvPr>
            <p:ph type="subTitle" idx="1"/>
          </p:nvPr>
        </p:nvSpPr>
        <p:spPr>
          <a:xfrm>
            <a:off x="876300" y="1066800"/>
            <a:ext cx="9639300" cy="5486400"/>
          </a:xfrm>
        </p:spPr>
        <p:txBody>
          <a:bodyPr/>
          <a:lstStyle/>
          <a:p>
            <a:pPr algn="l" eaLnBrk="1" hangingPunct="1">
              <a:lnSpc>
                <a:spcPct val="100000"/>
              </a:lnSpc>
              <a:buFont typeface="Wingdings" panose="05000000000000000000" pitchFamily="2" charset="2"/>
              <a:buChar char="Ø"/>
            </a:pPr>
            <a:r>
              <a:rPr lang="en-US" altLang="en-US" sz="2800" smtClean="0">
                <a:solidFill>
                  <a:srgbClr val="FFFFFF"/>
                </a:solidFill>
                <a:latin typeface="Times New Roman" panose="02020603050405020304" pitchFamily="18" charset="0"/>
                <a:cs typeface="Times New Roman" panose="02020603050405020304" pitchFamily="18" charset="0"/>
              </a:rPr>
              <a:t> Concept of Rigid body</a:t>
            </a:r>
          </a:p>
          <a:p>
            <a:pPr algn="l" eaLnBrk="1" hangingPunct="1">
              <a:lnSpc>
                <a:spcPct val="100000"/>
              </a:lnSpc>
              <a:buFont typeface="Wingdings" panose="05000000000000000000" pitchFamily="2" charset="2"/>
              <a:buChar char="Ø"/>
            </a:pPr>
            <a:r>
              <a:rPr lang="en-US" altLang="en-US" sz="2800" smtClean="0">
                <a:solidFill>
                  <a:srgbClr val="FFFFFF"/>
                </a:solidFill>
                <a:latin typeface="Times New Roman" panose="02020603050405020304" pitchFamily="18" charset="0"/>
                <a:cs typeface="Times New Roman" panose="02020603050405020304" pitchFamily="18" charset="0"/>
              </a:rPr>
              <a:t> Force and its characteristics</a:t>
            </a:r>
          </a:p>
          <a:p>
            <a:pPr algn="l" eaLnBrk="1" hangingPunct="1">
              <a:lnSpc>
                <a:spcPct val="100000"/>
              </a:lnSpc>
              <a:buFont typeface="Wingdings" panose="05000000000000000000" pitchFamily="2" charset="2"/>
              <a:buChar char="Ø"/>
            </a:pPr>
            <a:r>
              <a:rPr lang="en-US" altLang="en-US" sz="2800" smtClean="0">
                <a:solidFill>
                  <a:srgbClr val="FFFFFF"/>
                </a:solidFill>
                <a:latin typeface="Times New Roman" panose="02020603050405020304" pitchFamily="18" charset="0"/>
                <a:cs typeface="Times New Roman" panose="02020603050405020304" pitchFamily="18" charset="0"/>
              </a:rPr>
              <a:t> Principle of transmissibility</a:t>
            </a:r>
          </a:p>
          <a:p>
            <a:pPr algn="l" eaLnBrk="1" hangingPunct="1">
              <a:lnSpc>
                <a:spcPct val="100000"/>
              </a:lnSpc>
              <a:buFont typeface="Wingdings" panose="05000000000000000000" pitchFamily="2" charset="2"/>
              <a:buChar char="Ø"/>
            </a:pPr>
            <a:r>
              <a:rPr lang="en-US" altLang="en-US" sz="2800" smtClean="0">
                <a:solidFill>
                  <a:srgbClr val="FFFFFF"/>
                </a:solidFill>
                <a:latin typeface="Times New Roman" panose="02020603050405020304" pitchFamily="18" charset="0"/>
                <a:cs typeface="Times New Roman" panose="02020603050405020304" pitchFamily="18" charset="0"/>
              </a:rPr>
              <a:t> Classification of Force System</a:t>
            </a:r>
          </a:p>
          <a:p>
            <a:pPr algn="l" eaLnBrk="1" hangingPunct="1">
              <a:lnSpc>
                <a:spcPct val="100000"/>
              </a:lnSpc>
              <a:buFont typeface="Wingdings" panose="05000000000000000000" pitchFamily="2" charset="2"/>
              <a:buChar char="Ø"/>
            </a:pPr>
            <a:r>
              <a:rPr lang="en-US" altLang="en-US" sz="2800" smtClean="0">
                <a:solidFill>
                  <a:srgbClr val="FFFFFF"/>
                </a:solidFill>
                <a:latin typeface="Times New Roman" panose="02020603050405020304" pitchFamily="18" charset="0"/>
                <a:cs typeface="Times New Roman" panose="02020603050405020304" pitchFamily="18" charset="0"/>
              </a:rPr>
              <a:t> Resultant of Coplanar concurrent forces</a:t>
            </a:r>
          </a:p>
          <a:p>
            <a:pPr algn="l" eaLnBrk="1" hangingPunct="1">
              <a:lnSpc>
                <a:spcPct val="100000"/>
              </a:lnSpc>
              <a:buFont typeface="Wingdings" panose="05000000000000000000" pitchFamily="2" charset="2"/>
              <a:buChar char="Ø"/>
            </a:pPr>
            <a:r>
              <a:rPr lang="en-US" altLang="en-US" sz="2800" smtClean="0">
                <a:solidFill>
                  <a:srgbClr val="FFFFFF"/>
                </a:solidFill>
                <a:latin typeface="Times New Roman" panose="02020603050405020304" pitchFamily="18" charset="0"/>
                <a:cs typeface="Times New Roman" panose="02020603050405020304" pitchFamily="18" charset="0"/>
              </a:rPr>
              <a:t> Composition of forces</a:t>
            </a:r>
          </a:p>
          <a:p>
            <a:pPr algn="l" eaLnBrk="1" hangingPunct="1">
              <a:lnSpc>
                <a:spcPct val="100000"/>
              </a:lnSpc>
              <a:buFont typeface="Wingdings" panose="05000000000000000000" pitchFamily="2" charset="2"/>
              <a:buChar char="Ø"/>
            </a:pPr>
            <a:r>
              <a:rPr lang="en-US" altLang="en-US" sz="2800" smtClean="0">
                <a:solidFill>
                  <a:srgbClr val="FFFFFF"/>
                </a:solidFill>
                <a:latin typeface="Times New Roman" panose="02020603050405020304" pitchFamily="18" charset="0"/>
                <a:cs typeface="Times New Roman" panose="02020603050405020304" pitchFamily="18" charset="0"/>
              </a:rPr>
              <a:t> Resolution of a force</a:t>
            </a:r>
          </a:p>
          <a:p>
            <a:pPr algn="l" eaLnBrk="1" hangingPunct="1">
              <a:lnSpc>
                <a:spcPct val="100000"/>
              </a:lnSpc>
              <a:buFont typeface="Wingdings" panose="05000000000000000000" pitchFamily="2" charset="2"/>
              <a:buChar char="Ø"/>
            </a:pPr>
            <a:r>
              <a:rPr lang="en-US" altLang="en-US" sz="2800" smtClean="0">
                <a:solidFill>
                  <a:srgbClr val="FFFFFF"/>
                </a:solidFill>
                <a:latin typeface="Times New Roman" panose="02020603050405020304" pitchFamily="18" charset="0"/>
                <a:cs typeface="Times New Roman" panose="02020603050405020304" pitchFamily="18" charset="0"/>
              </a:rPr>
              <a:t> Rectangular Components of a force</a:t>
            </a:r>
          </a:p>
          <a:p>
            <a:pPr algn="l" eaLnBrk="1" hangingPunct="1">
              <a:lnSpc>
                <a:spcPct val="100000"/>
              </a:lnSpc>
              <a:buFont typeface="Wingdings" panose="05000000000000000000" pitchFamily="2" charset="2"/>
              <a:buChar char="Ø"/>
            </a:pPr>
            <a:r>
              <a:rPr lang="en-US" altLang="en-US" sz="2800" smtClean="0">
                <a:solidFill>
                  <a:srgbClr val="FFFFFF"/>
                </a:solidFill>
                <a:latin typeface="Times New Roman" panose="02020603050405020304" pitchFamily="18" charset="0"/>
                <a:cs typeface="Times New Roman" panose="02020603050405020304" pitchFamily="18" charset="0"/>
              </a:rPr>
              <a:t> Sign convention</a:t>
            </a:r>
          </a:p>
          <a:p>
            <a:pPr algn="l" eaLnBrk="1" hangingPunct="1">
              <a:lnSpc>
                <a:spcPct val="100000"/>
              </a:lnSpc>
              <a:buFont typeface="Wingdings" panose="05000000000000000000" pitchFamily="2" charset="2"/>
              <a:buChar char="Ø"/>
            </a:pPr>
            <a:endParaRPr lang="en-US" altLang="en-US" sz="2800" smtClean="0">
              <a:solidFill>
                <a:srgbClr val="FFFFFF"/>
              </a:solidFill>
              <a:latin typeface="Times New Roman" panose="02020603050405020304" pitchFamily="18" charset="0"/>
              <a:cs typeface="Times New Roman" panose="02020603050405020304" pitchFamily="18" charset="0"/>
            </a:endParaRPr>
          </a:p>
        </p:txBody>
      </p:sp>
      <p:pic>
        <p:nvPicPr>
          <p:cNvPr id="18435"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463"/>
            <a:ext cx="8763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ChangeArrowheads="1"/>
          </p:cNvSpPr>
          <p:nvPr/>
        </p:nvSpPr>
        <p:spPr bwMode="auto">
          <a:xfrm>
            <a:off x="533400" y="2360613"/>
            <a:ext cx="11353800" cy="396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457200" indent="-457200" algn="just" eaLnBrk="1" hangingPunct="1">
              <a:lnSpc>
                <a:spcPct val="115000"/>
              </a:lnSpc>
              <a:spcBef>
                <a:spcPct val="0"/>
              </a:spcBef>
              <a:buFont typeface="Wingdings" panose="05000000000000000000" pitchFamily="2" charset="2"/>
              <a:buChar char="§"/>
              <a:defRPr/>
            </a:pPr>
            <a:r>
              <a:rPr lang="en-US" altLang="en-US" dirty="0" smtClean="0">
                <a:solidFill>
                  <a:srgbClr val="FFFFFF"/>
                </a:solidFill>
                <a:latin typeface="Times New Roman" panose="02020603050405020304" pitchFamily="18" charset="0"/>
                <a:cs typeface="Times New Roman" panose="02020603050405020304" pitchFamily="18" charset="0"/>
              </a:rPr>
              <a:t>A body is said to be rigid if it does not get deformed under the action of external load. </a:t>
            </a:r>
          </a:p>
          <a:p>
            <a:pPr marL="457200" indent="-457200" algn="just" eaLnBrk="1" hangingPunct="1">
              <a:lnSpc>
                <a:spcPct val="115000"/>
              </a:lnSpc>
              <a:spcBef>
                <a:spcPct val="0"/>
              </a:spcBef>
              <a:buFont typeface="Wingdings" panose="05000000000000000000" pitchFamily="2" charset="2"/>
              <a:buChar char="§"/>
              <a:defRPr/>
            </a:pPr>
            <a:r>
              <a:rPr lang="en-US" altLang="en-US" dirty="0" smtClean="0">
                <a:solidFill>
                  <a:srgbClr val="FFFFFF"/>
                </a:solidFill>
                <a:latin typeface="Times New Roman" panose="02020603050405020304" pitchFamily="18" charset="0"/>
                <a:cs typeface="Times New Roman" panose="02020603050405020304" pitchFamily="18" charset="0"/>
              </a:rPr>
              <a:t>It is defined as a definite amount of matter, the parts of which are fixed in position relative to one another. </a:t>
            </a:r>
          </a:p>
          <a:p>
            <a:pPr marL="457200" indent="-457200" algn="just" eaLnBrk="1" hangingPunct="1">
              <a:lnSpc>
                <a:spcPct val="115000"/>
              </a:lnSpc>
              <a:spcBef>
                <a:spcPct val="0"/>
              </a:spcBef>
              <a:buFont typeface="Wingdings" panose="05000000000000000000" pitchFamily="2" charset="2"/>
              <a:buChar char="§"/>
              <a:defRPr/>
            </a:pPr>
            <a:r>
              <a:rPr lang="en-US" altLang="en-US" dirty="0" smtClean="0">
                <a:solidFill>
                  <a:srgbClr val="FFFFFF"/>
                </a:solidFill>
                <a:latin typeface="Times New Roman" panose="02020603050405020304" pitchFamily="18" charset="0"/>
                <a:cs typeface="Times New Roman" panose="02020603050405020304" pitchFamily="18" charset="0"/>
              </a:rPr>
              <a:t>Actually solid bodies are never rigid; they deform under the action of applied forces.  In those cases where this deformation is negligible compared to the size of the body, the body may be considered to be rigid.</a:t>
            </a:r>
          </a:p>
          <a:p>
            <a:pPr>
              <a:lnSpc>
                <a:spcPct val="115000"/>
              </a:lnSpc>
              <a:spcBef>
                <a:spcPct val="0"/>
              </a:spcBef>
              <a:buFontTx/>
              <a:buNone/>
              <a:defRPr/>
            </a:pPr>
            <a:endParaRPr lang="en-US" altLang="en-US" dirty="0" smtClean="0">
              <a:solidFill>
                <a:srgbClr val="FFFFFF"/>
              </a:solidFill>
              <a:latin typeface="Times New Roman" panose="02020603050405020304" pitchFamily="18" charset="0"/>
              <a:cs typeface="Times New Roman" panose="02020603050405020304" pitchFamily="18" charset="0"/>
            </a:endParaRPr>
          </a:p>
        </p:txBody>
      </p:sp>
      <p:sp>
        <p:nvSpPr>
          <p:cNvPr id="19459" name="Text Box 6"/>
          <p:cNvSpPr txBox="1">
            <a:spLocks noChangeArrowheads="1"/>
          </p:cNvSpPr>
          <p:nvPr/>
        </p:nvSpPr>
        <p:spPr bwMode="auto">
          <a:xfrm>
            <a:off x="1752600" y="293688"/>
            <a:ext cx="9939338"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4000" b="1">
                <a:solidFill>
                  <a:srgbClr val="E8AB00"/>
                </a:solidFill>
                <a:latin typeface="Times New Roman" panose="02020603050405020304" pitchFamily="18" charset="0"/>
                <a:cs typeface="Times New Roman" panose="02020603050405020304" pitchFamily="18" charset="0"/>
              </a:rPr>
              <a:t>INTRODUCTION TO RIGID BODY MECHANICS</a:t>
            </a:r>
          </a:p>
        </p:txBody>
      </p:sp>
      <p:sp>
        <p:nvSpPr>
          <p:cNvPr id="19460" name="Text Box 6"/>
          <p:cNvSpPr txBox="1">
            <a:spLocks noChangeArrowheads="1"/>
          </p:cNvSpPr>
          <p:nvPr/>
        </p:nvSpPr>
        <p:spPr bwMode="auto">
          <a:xfrm>
            <a:off x="547688" y="1524000"/>
            <a:ext cx="246538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4000" b="1">
                <a:solidFill>
                  <a:srgbClr val="E8AB00"/>
                </a:solidFill>
                <a:latin typeface="Times New Roman" panose="02020603050405020304" pitchFamily="18" charset="0"/>
                <a:cs typeface="Times New Roman" panose="02020603050405020304" pitchFamily="18" charset="0"/>
              </a:rPr>
              <a:t>Rigid Body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D464F39D-4582-4F96-9640-5974B861F186}" vid="{464963B1-2FBC-4548-B08C-BEA6443043D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2E1C1C9F77D9049A4BEA2AEB8A04EDB" ma:contentTypeVersion="0" ma:contentTypeDescription="Create a new document." ma:contentTypeScope="" ma:versionID="60b0da70941d5d17ffb611d73d2a6096">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6F222AC-A880-4AA7-844F-3FF8D965B88D}"/>
</file>

<file path=customXml/itemProps2.xml><?xml version="1.0" encoding="utf-8"?>
<ds:datastoreItem xmlns:ds="http://schemas.openxmlformats.org/officeDocument/2006/customXml" ds:itemID="{CB5D7E78-E414-4FBB-81EF-47B34E026DB4}"/>
</file>

<file path=customXml/itemProps3.xml><?xml version="1.0" encoding="utf-8"?>
<ds:datastoreItem xmlns:ds="http://schemas.openxmlformats.org/officeDocument/2006/customXml" ds:itemID="{39484BEB-BC21-421D-978D-96B22356335E}"/>
</file>

<file path=docProps/app.xml><?xml version="1.0" encoding="utf-8"?>
<Properties xmlns="http://schemas.openxmlformats.org/officeDocument/2006/extended-properties" xmlns:vt="http://schemas.openxmlformats.org/officeDocument/2006/docPropsVTypes">
  <Template/>
  <TotalTime>19508</TotalTime>
  <Words>3897</Words>
  <Application>Microsoft Office PowerPoint</Application>
  <PresentationFormat>Widescreen</PresentationFormat>
  <Paragraphs>480</Paragraphs>
  <Slides>48</Slides>
  <Notes>34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6" baseType="lpstr">
      <vt:lpstr>Arial</vt:lpstr>
      <vt:lpstr>Calibri</vt:lpstr>
      <vt:lpstr>Calibri Light</vt:lpstr>
      <vt:lpstr>Symbol</vt:lpstr>
      <vt:lpstr>Times New Roman</vt:lpstr>
      <vt:lpstr>Wingdings</vt:lpstr>
      <vt:lpstr>Theme1</vt:lpstr>
      <vt:lpstr>Equation</vt:lpstr>
      <vt:lpstr>PowerPoint Presentation</vt:lpstr>
      <vt:lpstr>LECTURE 0</vt:lpstr>
      <vt:lpstr>PowerPoint Presentation</vt:lpstr>
      <vt:lpstr>PowerPoint Presentation</vt:lpstr>
      <vt:lpstr>PowerPoint Presentation</vt:lpstr>
      <vt:lpstr>PowerPoint Presentation</vt:lpstr>
      <vt:lpstr>LECTURE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Mahe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dc:creator>
  <cp:lastModifiedBy>Jagadisha H M [MAHE-MIT]</cp:lastModifiedBy>
  <cp:revision>1450</cp:revision>
  <dcterms:created xsi:type="dcterms:W3CDTF">2004-03-28T15:03:02Z</dcterms:created>
  <dcterms:modified xsi:type="dcterms:W3CDTF">2021-03-20T19:48:43Z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0x01010042E1C1C9F77D9049A4BEA2AEB8A04EDB</vt:lpwstr>
  </property>
</Properties>
</file>