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8" r:id="rId2"/>
    <p:sldId id="257" r:id="rId3"/>
    <p:sldId id="27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0" r:id="rId13"/>
    <p:sldId id="277" r:id="rId14"/>
    <p:sldId id="276" r:id="rId15"/>
    <p:sldId id="272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F5FA-0770-4A94-A356-CFA68862BFDC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3089C-6DF8-45AA-AC9C-CB9653685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0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B49DB6-EAF5-4AB6-8E9A-BE45292407EE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5BC7A5-D03F-4426-AA7D-D16BC5CFFF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B49DB6-EAF5-4AB6-8E9A-BE45292407EE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5BC7A5-D03F-4426-AA7D-D16BC5CFF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B49DB6-EAF5-4AB6-8E9A-BE45292407EE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5BC7A5-D03F-4426-AA7D-D16BC5CFF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B49DB6-EAF5-4AB6-8E9A-BE45292407EE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5BC7A5-D03F-4426-AA7D-D16BC5CFF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B49DB6-EAF5-4AB6-8E9A-BE45292407EE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5BC7A5-D03F-4426-AA7D-D16BC5CFFF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B49DB6-EAF5-4AB6-8E9A-BE45292407EE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5BC7A5-D03F-4426-AA7D-D16BC5CFF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B49DB6-EAF5-4AB6-8E9A-BE45292407EE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5BC7A5-D03F-4426-AA7D-D16BC5CFF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B49DB6-EAF5-4AB6-8E9A-BE45292407EE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5BC7A5-D03F-4426-AA7D-D16BC5CFF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B49DB6-EAF5-4AB6-8E9A-BE45292407EE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5BC7A5-D03F-4426-AA7D-D16BC5CFFF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B49DB6-EAF5-4AB6-8E9A-BE45292407EE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5BC7A5-D03F-4426-AA7D-D16BC5CFF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B49DB6-EAF5-4AB6-8E9A-BE45292407EE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5BC7A5-D03F-4426-AA7D-D16BC5CFFF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B49DB6-EAF5-4AB6-8E9A-BE45292407EE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25BC7A5-D03F-4426-AA7D-D16BC5CFFF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dirty="0" smtClean="0"/>
              <a:t>               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sz="5400" dirty="0" smtClean="0"/>
              <a:t>Presentation Skills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 smtClean="0"/>
          </a:p>
          <a:p>
            <a:pPr marL="82296" indent="0" algn="r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Abhay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Shetty   </a:t>
            </a:r>
          </a:p>
          <a:p>
            <a:pPr marL="82296" indent="0" algn="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  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algn="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Department of Humanities and Management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3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93038" cy="1143000"/>
          </a:xfrm>
        </p:spPr>
        <p:txBody>
          <a:bodyPr/>
          <a:lstStyle/>
          <a:p>
            <a:pPr eaLnBrk="1" hangingPunct="1"/>
            <a:r>
              <a:rPr lang="en-US" smtClean="0"/>
              <a:t>Presentation Skills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7888288" cy="510540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2800" b="1" dirty="0" smtClean="0"/>
              <a:t>Prepare Closing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en-US" dirty="0" smtClean="0"/>
              <a:t>Last 1 to 1.5 minutes are as </a:t>
            </a:r>
            <a:r>
              <a:rPr lang="en-US" u="sng" dirty="0" smtClean="0"/>
              <a:t>critical</a:t>
            </a:r>
            <a:r>
              <a:rPr lang="en-US" dirty="0" smtClean="0"/>
              <a:t> as the first  minute for a successful presentation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en-US" dirty="0" smtClean="0"/>
              <a:t>Summarize- highlight important points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en-US" dirty="0" smtClean="0"/>
              <a:t>Suggest action- what to do and when, where and how to do it</a:t>
            </a:r>
          </a:p>
          <a:p>
            <a:pPr eaLnBrk="1" hangingPunct="1">
              <a:buFont typeface="Wingdings" pitchFamily="2" charset="2"/>
              <a:buChar char="v"/>
            </a:pPr>
            <a:endParaRPr lang="en-US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en-US" dirty="0" smtClean="0"/>
              <a:t>predict</a:t>
            </a:r>
          </a:p>
          <a:p>
            <a:pPr eaLnBrk="1" hangingPunct="1">
              <a:buFont typeface="Wingdings" pitchFamily="2" charset="2"/>
              <a:buChar char="v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93038" cy="1143000"/>
          </a:xfrm>
        </p:spPr>
        <p:txBody>
          <a:bodyPr/>
          <a:lstStyle/>
          <a:p>
            <a:pPr eaLnBrk="1" hangingPunct="1"/>
            <a:r>
              <a:rPr lang="en-US" smtClean="0"/>
              <a:t>Presentation Skills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76400"/>
            <a:ext cx="7812088" cy="445611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	</a:t>
            </a:r>
            <a:r>
              <a:rPr lang="en-US" b="1" dirty="0" smtClean="0"/>
              <a:t>Effective Delivery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 active - move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 purposeful - controlled gestures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Variations – vocal (pitch, volume, rate)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 natural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 direct – don’t just talk in front of the audience talk to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93038" cy="1295400"/>
          </a:xfrm>
        </p:spPr>
        <p:txBody>
          <a:bodyPr/>
          <a:lstStyle/>
          <a:p>
            <a:pPr eaLnBrk="1" hangingPunct="1"/>
            <a:r>
              <a:rPr lang="en-US" dirty="0" smtClean="0"/>
              <a:t>Presentation Skills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017713"/>
            <a:ext cx="7964488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Handling Questions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en-US" dirty="0" smtClean="0"/>
              <a:t>Do not get confused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dirty="0" smtClean="0"/>
              <a:t>You are not supposed to know everything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dirty="0" smtClean="0"/>
              <a:t>Anticipate and keep answers ready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dirty="0" smtClean="0"/>
              <a:t>Sometime questions themselves give you a lead to highlight your point of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Qualities of a Good Presenter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Confidence – 		</a:t>
            </a:r>
            <a:r>
              <a:rPr lang="en-US" sz="2400" dirty="0" smtClean="0"/>
              <a:t>in command of body language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Enthusiasm - 	 	</a:t>
            </a:r>
            <a:r>
              <a:rPr lang="en-US" sz="2400" dirty="0" smtClean="0"/>
              <a:t>passionate about the topic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Knowledge    - 		</a:t>
            </a:r>
            <a:r>
              <a:rPr lang="en-US" sz="2000" dirty="0" smtClean="0"/>
              <a:t>understanding of the topic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Clarity	     - 		</a:t>
            </a:r>
            <a:r>
              <a:rPr lang="en-US" sz="2000" dirty="0" smtClean="0"/>
              <a:t>clear about the ideas on topic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Interaction     </a:t>
            </a:r>
            <a:r>
              <a:rPr lang="en-US" sz="2000" dirty="0" smtClean="0"/>
              <a:t>- 		ability to involve the audience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Sense of time and people</a:t>
            </a:r>
            <a:r>
              <a:rPr lang="en-US" sz="2000" dirty="0" smtClean="0"/>
              <a:t>-       awareness of interest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Honesty   </a:t>
            </a:r>
            <a:r>
              <a:rPr lang="en-US" sz="2000" dirty="0" smtClean="0"/>
              <a:t>                       -        not faking knowledge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- Presentation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Well Planned</a:t>
            </a:r>
          </a:p>
          <a:p>
            <a:endParaRPr lang="en-US" dirty="0" smtClean="0"/>
          </a:p>
          <a:p>
            <a:r>
              <a:rPr lang="en-US" dirty="0" err="1" smtClean="0"/>
              <a:t>Organised</a:t>
            </a:r>
            <a:r>
              <a:rPr lang="en-US" dirty="0" smtClean="0"/>
              <a:t> – opening- body –conclusion</a:t>
            </a:r>
          </a:p>
          <a:p>
            <a:endParaRPr lang="en-US" dirty="0" smtClean="0"/>
          </a:p>
          <a:p>
            <a:r>
              <a:rPr lang="en-US" dirty="0" smtClean="0"/>
              <a:t>Interactive</a:t>
            </a:r>
          </a:p>
          <a:p>
            <a:endParaRPr lang="en-US" dirty="0" smtClean="0"/>
          </a:p>
          <a:p>
            <a:r>
              <a:rPr lang="en-US" dirty="0" smtClean="0"/>
              <a:t>Effective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Presentation Skills- Criteria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71600"/>
            <a:ext cx="7772400" cy="51816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endParaRPr lang="en-US" dirty="0" smtClean="0">
              <a:solidFill>
                <a:srgbClr val="660066"/>
              </a:solidFill>
            </a:endParaRPr>
          </a:p>
          <a:p>
            <a:r>
              <a:rPr lang="en-US" sz="2800" dirty="0" smtClean="0">
                <a:solidFill>
                  <a:srgbClr val="660066"/>
                </a:solidFill>
              </a:rPr>
              <a:t>Relevance of the topic</a:t>
            </a:r>
          </a:p>
          <a:p>
            <a:r>
              <a:rPr lang="en-US" sz="2800" dirty="0" smtClean="0">
                <a:solidFill>
                  <a:srgbClr val="660066"/>
                </a:solidFill>
              </a:rPr>
              <a:t>Beginning  and closing effectiveness and clarity</a:t>
            </a:r>
          </a:p>
          <a:p>
            <a:r>
              <a:rPr lang="en-US" sz="2800" dirty="0" smtClean="0">
                <a:solidFill>
                  <a:srgbClr val="660066"/>
                </a:solidFill>
              </a:rPr>
              <a:t>Organization Clarity</a:t>
            </a:r>
          </a:p>
          <a:p>
            <a:r>
              <a:rPr lang="en-US" sz="2800" dirty="0" smtClean="0">
                <a:solidFill>
                  <a:srgbClr val="660066"/>
                </a:solidFill>
              </a:rPr>
              <a:t>Content- Supporting details/ Examples/ arguments</a:t>
            </a:r>
          </a:p>
          <a:p>
            <a:r>
              <a:rPr lang="en-US" sz="2800" dirty="0" smtClean="0">
                <a:solidFill>
                  <a:srgbClr val="660066"/>
                </a:solidFill>
              </a:rPr>
              <a:t>Confidence, Passion and Knowledge</a:t>
            </a:r>
          </a:p>
          <a:p>
            <a:r>
              <a:rPr lang="en-US" sz="2800" dirty="0" smtClean="0">
                <a:solidFill>
                  <a:srgbClr val="660066"/>
                </a:solidFill>
              </a:rPr>
              <a:t>Body Language:  gestures, posture and movement</a:t>
            </a:r>
          </a:p>
          <a:p>
            <a:r>
              <a:rPr lang="en-US" sz="2800" dirty="0" smtClean="0">
                <a:solidFill>
                  <a:srgbClr val="660066"/>
                </a:solidFill>
              </a:rPr>
              <a:t>Use of aids: voice ( tone), board, props,  PPT or any other</a:t>
            </a:r>
          </a:p>
          <a:p>
            <a:r>
              <a:rPr lang="en-US" sz="2800" dirty="0" smtClean="0">
                <a:solidFill>
                  <a:srgbClr val="660066"/>
                </a:solidFill>
              </a:rPr>
              <a:t>Time Management and attitude</a:t>
            </a:r>
          </a:p>
          <a:p>
            <a:endParaRPr lang="en-US" sz="2800" dirty="0" smtClean="0">
              <a:solidFill>
                <a:srgbClr val="660066"/>
              </a:solidFill>
            </a:endParaRPr>
          </a:p>
          <a:p>
            <a:endParaRPr lang="en-US" sz="2800" dirty="0" smtClean="0">
              <a:solidFill>
                <a:srgbClr val="660066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solidFill>
                <a:srgbClr val="660066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/>
              <a:t>	</a:t>
            </a:r>
            <a:r>
              <a:rPr lang="en-US" sz="7200" dirty="0" smtClean="0"/>
              <a:t>	</a:t>
            </a:r>
            <a:r>
              <a:rPr lang="en-US" sz="7200" smtClean="0"/>
              <a:t>Thank You…..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8217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>
                <a:latin typeface="Algerian" pitchFamily="82" charset="0"/>
              </a:rPr>
              <a:t>PRESENTATION SKILLS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Ideas, concepts or issues talked about or spoken to a group or audience</a:t>
            </a:r>
          </a:p>
          <a:p>
            <a:pPr algn="just">
              <a:lnSpc>
                <a:spcPct val="8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Public speaking is one of the most feared things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         “I could make such a fool of myself”</a:t>
            </a:r>
          </a:p>
          <a:p>
            <a:pPr algn="just">
              <a:lnSpc>
                <a:spcPct val="80000"/>
              </a:lnSpc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Skills required to give a good presentation can be developed</a:t>
            </a:r>
          </a:p>
          <a:p>
            <a:pPr algn="just">
              <a:lnSpc>
                <a:spcPct val="8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Preparation is the Key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P’s  -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Plan</a:t>
            </a:r>
          </a:p>
          <a:p>
            <a:endParaRPr lang="en-US" dirty="0" smtClean="0"/>
          </a:p>
          <a:p>
            <a:r>
              <a:rPr lang="en-US" dirty="0" smtClean="0"/>
              <a:t>Prepare</a:t>
            </a:r>
          </a:p>
          <a:p>
            <a:endParaRPr lang="en-US" dirty="0" smtClean="0"/>
          </a:p>
          <a:p>
            <a:r>
              <a:rPr lang="en-US" dirty="0" smtClean="0"/>
              <a:t>Practice</a:t>
            </a:r>
          </a:p>
          <a:p>
            <a:endParaRPr lang="en-US" dirty="0" smtClean="0"/>
          </a:p>
          <a:p>
            <a:r>
              <a:rPr lang="en-US" dirty="0" smtClean="0"/>
              <a:t>Perform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467600" cy="1371600"/>
          </a:xfrm>
        </p:spPr>
        <p:txBody>
          <a:bodyPr/>
          <a:lstStyle/>
          <a:p>
            <a:pPr eaLnBrk="1" hangingPunct="1"/>
            <a:r>
              <a:rPr lang="en-US" dirty="0" smtClean="0"/>
              <a:t>Presentation Skills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24000"/>
            <a:ext cx="76962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chemeClr val="accent5"/>
                </a:solidFill>
              </a:rPr>
              <a:t>Plan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 dirty="0" smtClean="0"/>
              <a:t>What</a:t>
            </a:r>
            <a:r>
              <a:rPr lang="en-US" sz="2800" dirty="0" smtClean="0"/>
              <a:t> do you want to present (content)?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 dirty="0" smtClean="0"/>
              <a:t>Why</a:t>
            </a:r>
            <a:r>
              <a:rPr lang="en-US" sz="2800" dirty="0" smtClean="0"/>
              <a:t> do you want to present (purpose)?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 dirty="0" smtClean="0"/>
              <a:t>Where</a:t>
            </a:r>
            <a:r>
              <a:rPr lang="en-US" sz="2800" dirty="0" smtClean="0"/>
              <a:t> will you be presenting (place)?</a:t>
            </a:r>
          </a:p>
          <a:p>
            <a:pPr>
              <a:lnSpc>
                <a:spcPct val="90000"/>
              </a:lnSpc>
              <a:buNone/>
            </a:pPr>
            <a:r>
              <a:rPr lang="en-US" sz="2800" i="1" dirty="0" smtClean="0"/>
              <a:t>Who</a:t>
            </a:r>
            <a:r>
              <a:rPr lang="en-US" sz="2800" dirty="0" smtClean="0"/>
              <a:t> is your audience?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accent5"/>
                </a:solidFill>
              </a:rPr>
              <a:t>- Select the topic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>
                <a:solidFill>
                  <a:schemeClr val="accent5"/>
                </a:solidFill>
              </a:rPr>
              <a:t>	- List the major points you want to convey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95483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Presentation Skills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447800"/>
            <a:ext cx="7659688" cy="4684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chemeClr val="accent3"/>
                </a:solidFill>
              </a:rPr>
              <a:t>Plan:</a:t>
            </a:r>
            <a:r>
              <a:rPr lang="en-US" sz="2800" dirty="0" smtClean="0">
                <a:solidFill>
                  <a:schemeClr val="accent3"/>
                </a:solidFill>
              </a:rPr>
              <a:t> </a:t>
            </a:r>
            <a:r>
              <a:rPr lang="en-US" sz="2800" dirty="0" smtClean="0"/>
              <a:t>Audience Analysis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800" dirty="0" smtClean="0"/>
              <a:t>What is the audience </a:t>
            </a:r>
            <a:r>
              <a:rPr lang="en-US" sz="2800" b="1" dirty="0" smtClean="0"/>
              <a:t>interested</a:t>
            </a:r>
            <a:r>
              <a:rPr lang="en-US" sz="2800" dirty="0" smtClean="0"/>
              <a:t> 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800" dirty="0" smtClean="0"/>
              <a:t>What does the audience </a:t>
            </a:r>
            <a:r>
              <a:rPr lang="en-US" sz="2800" b="1" dirty="0" smtClean="0"/>
              <a:t>want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800" dirty="0" smtClean="0"/>
              <a:t>What does the audience already know and needs to know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800" dirty="0" smtClean="0"/>
              <a:t>What are their needs, expectations from this presentation</a:t>
            </a:r>
            <a:endParaRPr lang="en-US" sz="28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800" dirty="0" smtClean="0"/>
              <a:t>How will the audience benefit from this presentation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467600" cy="1371600"/>
          </a:xfrm>
        </p:spPr>
        <p:txBody>
          <a:bodyPr/>
          <a:lstStyle/>
          <a:p>
            <a:pPr eaLnBrk="1" hangingPunct="1"/>
            <a:r>
              <a:rPr lang="en-US" dirty="0" smtClean="0"/>
              <a:t>Presentation Skills- </a:t>
            </a:r>
            <a:r>
              <a:rPr lang="en-US" dirty="0" smtClean="0">
                <a:solidFill>
                  <a:schemeClr val="accent5"/>
                </a:solidFill>
              </a:rPr>
              <a:t>Preparation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400"/>
            <a:ext cx="7467600" cy="47244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Collect material from a variety of sources 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Structure the content in line with the audience’s needs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Arrange points logically and sequentially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Prepare under Heading/ subheadings- Chart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Prepare keeping in mind the time allotted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Decide on proper audio-visual aid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Anticipate the questions and prepare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Prepare cue cards if needed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Presentation Skills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435608" y="838200"/>
            <a:ext cx="7498080" cy="58674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Structuring the presentation</a:t>
            </a:r>
          </a:p>
          <a:p>
            <a:pPr eaLnBrk="1" hangingPunct="1"/>
            <a:endParaRPr lang="en-US" dirty="0" smtClean="0"/>
          </a:p>
          <a:p>
            <a:r>
              <a:rPr lang="en-US" dirty="0" smtClean="0"/>
              <a:t>5- 10% -- opening/beginning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5"/>
                </a:solidFill>
              </a:rPr>
              <a:t>- </a:t>
            </a:r>
            <a:r>
              <a:rPr lang="en-US" sz="2400" dirty="0" smtClean="0">
                <a:solidFill>
                  <a:schemeClr val="accent5"/>
                </a:solidFill>
              </a:rPr>
              <a:t>attention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		- thesis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		- lay out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80%--- Body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		</a:t>
            </a:r>
            <a:r>
              <a:rPr lang="en-US" dirty="0" smtClean="0">
                <a:solidFill>
                  <a:schemeClr val="accent5"/>
                </a:solidFill>
              </a:rPr>
              <a:t>- </a:t>
            </a:r>
            <a:r>
              <a:rPr lang="en-US" sz="2400" dirty="0" smtClean="0">
                <a:solidFill>
                  <a:schemeClr val="accent5"/>
                </a:solidFill>
              </a:rPr>
              <a:t>Support – metaphors/ examples/ tone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				- main points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smtClean="0"/>
              <a:t>5-10 %--- closing/end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		</a:t>
            </a:r>
            <a:r>
              <a:rPr lang="en-US" dirty="0" smtClean="0">
                <a:solidFill>
                  <a:schemeClr val="accent5"/>
                </a:solidFill>
              </a:rPr>
              <a:t>- recap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chemeClr val="accent5"/>
                </a:solidFill>
              </a:rPr>
              <a:t>				- clincher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r>
              <a:rPr lang="en-US" dirty="0" smtClean="0"/>
              <a:t>questions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5644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Presentation Skills - </a:t>
            </a:r>
            <a:r>
              <a:rPr lang="en-US" b="1" dirty="0" smtClean="0">
                <a:solidFill>
                  <a:schemeClr val="accent5"/>
                </a:solidFill>
              </a:rPr>
              <a:t>Performance</a:t>
            </a:r>
            <a:r>
              <a:rPr lang="en-US" dirty="0" smtClean="0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447800"/>
            <a:ext cx="7812088" cy="468471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Beginning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Should be carefully designed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Get attention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shock,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humour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question, story, facts  &amp;figures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well rehearsed yet natural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Motivate audience to listen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- listen to their needs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143000"/>
          </a:xfrm>
        </p:spPr>
        <p:txBody>
          <a:bodyPr/>
          <a:lstStyle/>
          <a:p>
            <a:pPr eaLnBrk="1" hangingPunct="1"/>
            <a:r>
              <a:rPr lang="en-US" smtClean="0"/>
              <a:t>Presentation Skills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24000"/>
            <a:ext cx="7964488" cy="46085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Body – Structure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en-US" dirty="0" smtClean="0"/>
              <a:t>Sequence should be logical &amp; understandable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dirty="0" smtClean="0"/>
              <a:t>Interim summaries- Recaps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dirty="0" smtClean="0"/>
              <a:t>Use of visual aids-flip charts, handouts/ gestures.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DCFAF452912743AB1D24BBC567141F" ma:contentTypeVersion="5" ma:contentTypeDescription="Create a new document." ma:contentTypeScope="" ma:versionID="7fd89f0f824819f3f0faa422e9019404">
  <xsd:schema xmlns:xsd="http://www.w3.org/2001/XMLSchema" xmlns:xs="http://www.w3.org/2001/XMLSchema" xmlns:p="http://schemas.microsoft.com/office/2006/metadata/properties" xmlns:ns2="259ced0c-56a8-4b38-9551-6bc47e69dab5" targetNamespace="http://schemas.microsoft.com/office/2006/metadata/properties" ma:root="true" ma:fieldsID="004937846a4070a7a7c9ff91934635b7" ns2:_="">
    <xsd:import namespace="259ced0c-56a8-4b38-9551-6bc47e69da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9ced0c-56a8-4b38-9551-6bc47e69da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7E93A8-8050-43F7-B5D4-AC3116C0FE35}"/>
</file>

<file path=customXml/itemProps2.xml><?xml version="1.0" encoding="utf-8"?>
<ds:datastoreItem xmlns:ds="http://schemas.openxmlformats.org/officeDocument/2006/customXml" ds:itemID="{FAA86DE4-3C0C-4B7C-9C98-C048141850EE}"/>
</file>

<file path=customXml/itemProps3.xml><?xml version="1.0" encoding="utf-8"?>
<ds:datastoreItem xmlns:ds="http://schemas.openxmlformats.org/officeDocument/2006/customXml" ds:itemID="{90820CE9-9C2D-456A-A86E-0544B05D5F02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91</TotalTime>
  <Words>382</Words>
  <Application>Microsoft Office PowerPoint</Application>
  <PresentationFormat>On-screen Show (4:3)</PresentationFormat>
  <Paragraphs>148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Algerian</vt:lpstr>
      <vt:lpstr>Calibri</vt:lpstr>
      <vt:lpstr>Gill Sans MT</vt:lpstr>
      <vt:lpstr>Times New Roman</vt:lpstr>
      <vt:lpstr>Verdana</vt:lpstr>
      <vt:lpstr>Wingdings</vt:lpstr>
      <vt:lpstr>Wingdings 2</vt:lpstr>
      <vt:lpstr>Solstice</vt:lpstr>
      <vt:lpstr>PowerPoint Presentation</vt:lpstr>
      <vt:lpstr>PRESENTATION SKILLS</vt:lpstr>
      <vt:lpstr>Four P’s  - Presentation</vt:lpstr>
      <vt:lpstr>Presentation Skills</vt:lpstr>
      <vt:lpstr>Presentation Skills</vt:lpstr>
      <vt:lpstr>Presentation Skills- Preparation</vt:lpstr>
      <vt:lpstr>Presentation Skills</vt:lpstr>
      <vt:lpstr>Presentation Skills - Performance </vt:lpstr>
      <vt:lpstr>Presentation Skills</vt:lpstr>
      <vt:lpstr>Presentation Skills</vt:lpstr>
      <vt:lpstr>Presentation Skills</vt:lpstr>
      <vt:lpstr>Presentation Skills</vt:lpstr>
      <vt:lpstr>Qualities of a Good Presenter </vt:lpstr>
      <vt:lpstr>Features - Presentation Skills</vt:lpstr>
      <vt:lpstr>Presentation Skills- Criteria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Skills</dc:title>
  <dc:creator>MAHE</dc:creator>
  <cp:lastModifiedBy>Mahe</cp:lastModifiedBy>
  <cp:revision>17</cp:revision>
  <dcterms:created xsi:type="dcterms:W3CDTF">2010-07-20T04:11:11Z</dcterms:created>
  <dcterms:modified xsi:type="dcterms:W3CDTF">2019-07-13T05:06:49Z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0x01010010DCFAF452912743AB1D24BBC567141F</vt:lpwstr>
  </property>
</Properties>
</file>