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6DE5-48D7-421A-911E-ED316CD93C20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5777-13E9-405C-86D3-ED468C99E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Subject Verb Agreement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 Tense – Third Person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singular subject </a:t>
            </a:r>
            <a:r>
              <a:rPr lang="en-US" dirty="0" smtClean="0"/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dirty="0" smtClean="0"/>
              <a:t> </a:t>
            </a:r>
            <a:r>
              <a:rPr lang="en-US" sz="2400" dirty="0" smtClean="0"/>
              <a:t>takes  </a:t>
            </a:r>
            <a:r>
              <a:rPr lang="en-US" dirty="0" smtClean="0"/>
              <a:t>‘s’ or ‘</a:t>
            </a:r>
            <a:r>
              <a:rPr lang="en-US" dirty="0" err="1" smtClean="0"/>
              <a:t>es’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student write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well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plural subject </a:t>
            </a:r>
            <a:r>
              <a:rPr lang="en-US" dirty="0" smtClean="0"/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Verb</a:t>
            </a:r>
            <a:r>
              <a:rPr lang="en-US" dirty="0" smtClean="0"/>
              <a:t> </a:t>
            </a:r>
            <a:r>
              <a:rPr lang="en-US" sz="2400" dirty="0" smtClean="0"/>
              <a:t>takes  </a:t>
            </a:r>
            <a:r>
              <a:rPr lang="en-US" sz="2400" dirty="0" smtClean="0">
                <a:solidFill>
                  <a:srgbClr val="FF0000"/>
                </a:solidFill>
              </a:rPr>
              <a:t>no  </a:t>
            </a:r>
            <a:r>
              <a:rPr lang="en-US" dirty="0" smtClean="0"/>
              <a:t>‘s’ or ‘</a:t>
            </a:r>
            <a:r>
              <a:rPr lang="en-US" dirty="0" err="1" smtClean="0"/>
              <a:t>es’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students write  well.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91400" cy="45720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singular subjects  connected by ‘ and’ – take a plural verb.</a:t>
            </a:r>
          </a:p>
          <a:p>
            <a:pPr marL="514350" indent="-514350"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514350" indent="-514350"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514350" indent="-514350"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book and the bag  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table.</a:t>
            </a:r>
          </a:p>
          <a:p>
            <a:pPr marL="514350" indent="-514350"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his friend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it.</a:t>
            </a:r>
          </a:p>
          <a:p>
            <a:pPr marL="514350" indent="-514350"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 : The two subjects refer to two different entities.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subject is followed by ‘ as well as’ / ‘with’ and another noun – Verb agrees with the ‘first Subject’.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as well as his friends  is / </a:t>
            </a: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responsible for this.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 friends and his brother are responsible for this.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captain with his teammates works really hard.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co-relative conjunctions ( either..or, neither…nor, not only… but also) are used –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 agrees with the nearest subject.</a:t>
            </a:r>
          </a:p>
          <a:p>
            <a:pPr marL="457200" indent="-457200" algn="just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his friend </a:t>
            </a:r>
            <a:r>
              <a:rPr lang="en-US" sz="24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is responsible for this.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friends nor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  /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responsible for this.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nor his friends</a:t>
            </a:r>
            <a:r>
              <a:rPr lang="en-US" sz="24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 are responsible for this.</a:t>
            </a:r>
          </a:p>
          <a:p>
            <a:pPr marL="457200" indent="-45720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 algn="just"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‘neither’ is used in isolation to refer to two person/ object –  verb is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singular.</a:t>
            </a:r>
          </a:p>
          <a:p>
            <a:pPr>
              <a:buNone/>
            </a:pP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Neither of them knows the answer.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‘each/ every / someone / no one/ anyone’ is the subject – verb is in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singular 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Everyone present here </a:t>
            </a:r>
            <a:r>
              <a:rPr lang="en-US" sz="2800" strike="sngStrik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/is a winner.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the subject is ‘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of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 – it is followed by a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plural noun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singular verb.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of my favourite book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trike="sngStrike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missing.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is one of the famous writer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our time.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there are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than one noun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subject part –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identify the real subject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verb agrees with it. </a:t>
            </a:r>
          </a:p>
          <a:p>
            <a:pPr marL="514350" indent="-51435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make travel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bookings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 / </a:t>
            </a:r>
            <a:r>
              <a:rPr lang="en-US" sz="2800" u="sng" strike="sngStrike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8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been changed.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CFAF452912743AB1D24BBC567141F" ma:contentTypeVersion="5" ma:contentTypeDescription="Create a new document." ma:contentTypeScope="" ma:versionID="7fd89f0f824819f3f0faa422e9019404">
  <xsd:schema xmlns:xsd="http://www.w3.org/2001/XMLSchema" xmlns:xs="http://www.w3.org/2001/XMLSchema" xmlns:p="http://schemas.microsoft.com/office/2006/metadata/properties" xmlns:ns2="259ced0c-56a8-4b38-9551-6bc47e69dab5" targetNamespace="http://schemas.microsoft.com/office/2006/metadata/properties" ma:root="true" ma:fieldsID="004937846a4070a7a7c9ff91934635b7" ns2:_="">
    <xsd:import namespace="259ced0c-56a8-4b38-9551-6bc47e69d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ced0c-56a8-4b38-9551-6bc47e69d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A65CB-6F80-4927-A329-E98E29FD63ED}"/>
</file>

<file path=customXml/itemProps2.xml><?xml version="1.0" encoding="utf-8"?>
<ds:datastoreItem xmlns:ds="http://schemas.openxmlformats.org/officeDocument/2006/customXml" ds:itemID="{A958F898-FC91-4AD1-9196-4225ED731526}"/>
</file>

<file path=customXml/itemProps3.xml><?xml version="1.0" encoding="utf-8"?>
<ds:datastoreItem xmlns:ds="http://schemas.openxmlformats.org/officeDocument/2006/customXml" ds:itemID="{921D82E9-6A7B-4D3F-B6F0-A3AF0DD430AB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257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Verb Agreement</dc:title>
  <dc:creator>MAHE</dc:creator>
  <cp:lastModifiedBy>ACER</cp:lastModifiedBy>
  <cp:revision>31</cp:revision>
  <dcterms:created xsi:type="dcterms:W3CDTF">2009-08-05T17:48:52Z</dcterms:created>
  <dcterms:modified xsi:type="dcterms:W3CDTF">2014-08-06T06:02:57Z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0x01010010DCFAF452912743AB1D24BBC567141F</vt:lpwstr>
  </property>
</Properties>
</file>