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00"/>
    <a:srgbClr val="CC6600"/>
    <a:srgbClr val="FFFF99"/>
    <a:srgbClr val="FFCC00"/>
    <a:srgbClr val="000099"/>
    <a:srgbClr val="003296"/>
    <a:srgbClr val="000066"/>
    <a:srgbClr val="B26B02"/>
    <a:srgbClr val="EAB2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6" y="420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D75D-2EC0-4DC2-962A-2DF17346674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1B8DF-4F78-456D-AAA8-7ECC0AB0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1" y="6400800"/>
            <a:ext cx="102843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102843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758952"/>
            <a:ext cx="8486775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168" y="4455621"/>
            <a:ext cx="848677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E5DA-471A-4991-BE32-A87D329829E8}" type="datetime1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18962" y="4343400"/>
            <a:ext cx="833247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77A-AB0E-457D-B283-70A02B78964D}" type="datetime1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2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1" y="6400800"/>
            <a:ext cx="102843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102843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414780"/>
            <a:ext cx="2218134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414779"/>
            <a:ext cx="6525816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C125-0667-4699-8894-7FD93258363E}" type="datetime1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35BC-4B3A-42D3-919F-C3AA5BE8190A}" type="datetime1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1" y="6400800"/>
            <a:ext cx="102843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102843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30" y="758952"/>
            <a:ext cx="8486775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30" y="4453128"/>
            <a:ext cx="8486775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50A-0233-4851-8DA9-D5E1A289F676}" type="datetime1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18962" y="4343400"/>
            <a:ext cx="833247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1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25830" y="286605"/>
            <a:ext cx="8486775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830" y="1845734"/>
            <a:ext cx="4166235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370" y="1845737"/>
            <a:ext cx="4166235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D74B-5A8C-4DC9-AD6B-74C369755C41}" type="datetime1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25830" y="286605"/>
            <a:ext cx="8486775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30" y="1846052"/>
            <a:ext cx="416623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2582334"/>
            <a:ext cx="4166235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6370" y="1846052"/>
            <a:ext cx="416623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0" y="2582334"/>
            <a:ext cx="4166235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A1-26C9-4D26-AE20-97FE126EBE3B}" type="datetime1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B322-31F3-4764-8966-32EF7A39F1F3}" type="datetime1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1" y="6400800"/>
            <a:ext cx="102843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334316"/>
            <a:ext cx="102843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B7A5-0032-407E-B4A7-CF7781501286}" type="datetime1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4178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408810" y="0"/>
            <a:ext cx="54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594359"/>
            <a:ext cx="2700338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767" y="731520"/>
            <a:ext cx="5635567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62" y="2926080"/>
            <a:ext cx="2700338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2777" y="6459787"/>
            <a:ext cx="2209368" cy="365125"/>
          </a:xfrm>
        </p:spPr>
        <p:txBody>
          <a:bodyPr/>
          <a:lstStyle>
            <a:lvl1pPr algn="l">
              <a:defRPr/>
            </a:lvl1pPr>
          </a:lstStyle>
          <a:p>
            <a:fld id="{8D429301-8E54-4DCA-83C4-0F4EA0EC1E1B}" type="datetime1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0506" y="6459787"/>
            <a:ext cx="39219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1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02843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4915076"/>
            <a:ext cx="102843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30" y="5074920"/>
            <a:ext cx="853821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286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29" y="5907024"/>
            <a:ext cx="853821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F0-0357-4365-ACAE-C52DCD29629D}" type="datetime1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0287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0287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5830" y="286605"/>
            <a:ext cx="848677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29" y="1845734"/>
            <a:ext cx="848677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5832" y="6459787"/>
            <a:ext cx="208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1C4BE7-98F3-48A7-BBC6-102D4AC6AA22}" type="datetime1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0219" y="6459787"/>
            <a:ext cx="4069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Department of Humanities &amp;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513" y="6459787"/>
            <a:ext cx="1107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07042" y="1737845"/>
            <a:ext cx="84096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1206" y="0"/>
            <a:ext cx="838200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ECE 1001   Basic Electronics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0341" y="53788"/>
            <a:ext cx="739588" cy="1116106"/>
            <a:chOff x="5298141" y="3052482"/>
            <a:chExt cx="739588" cy="1116106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298141" y="3052482"/>
              <a:ext cx="739588" cy="1116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7" descr="Mahe-Logo-emb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51"/>
            <a:stretch>
              <a:fillRect/>
            </a:stretch>
          </p:blipFill>
          <p:spPr bwMode="auto">
            <a:xfrm>
              <a:off x="5430744" y="3213457"/>
              <a:ext cx="482600" cy="84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05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43050" y="1530350"/>
            <a:ext cx="8743950" cy="1470025"/>
          </a:xfrm>
        </p:spPr>
        <p:txBody>
          <a:bodyPr/>
          <a:lstStyle/>
          <a:p>
            <a:r>
              <a:rPr lang="en-US" dirty="0" smtClean="0"/>
              <a:t>Rules in Tenses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38327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97" y="721218"/>
            <a:ext cx="8744478" cy="54313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Habitual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routine actions should be indicated only through simple present.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usually work till seven o'clock. </a:t>
            </a:r>
          </a:p>
          <a:p>
            <a:pPr marL="0" indent="0" algn="just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 often talk to him over the phone. </a:t>
            </a:r>
          </a:p>
          <a:p>
            <a:pPr marL="0" indent="0" algn="just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My classes commence at 8 a.m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8 o’clock, I am usually driving to work, so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 on my mobile. 								</a:t>
            </a:r>
            <a:r>
              <a:rPr lang="en-US" sz="26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r>
              <a:rPr lang="en-US" sz="2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8 o’clock, I usually drive to work, so call me on my mobile.          								</a:t>
            </a:r>
            <a:r>
              <a:rPr lang="en-US" sz="26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marL="0" indent="0">
              <a:buNone/>
            </a:pP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7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97" y="811369"/>
            <a:ext cx="8744478" cy="55763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Verbs indicating state /condition is to be used in simple present tense -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to be used in the progressive form.</a:t>
            </a:r>
          </a:p>
          <a:p>
            <a:pPr marL="0" indent="0">
              <a:buNone/>
            </a:pPr>
            <a:endParaRPr lang="en-US" cap="none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know, understand, remember, like, love, hate, want, see, hear,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believe, recognize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not used in the continuous form.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understanding Biology a lot better now as we have got a new teacher.   						</a:t>
            </a:r>
            <a:r>
              <a:rPr lang="en-US" sz="26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</a:p>
          <a:p>
            <a:pPr marL="0" indent="0">
              <a:buNone/>
            </a:pPr>
            <a:endParaRPr lang="en-US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understand Biology a lot better now as we have got a new teacher.              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7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97" y="798491"/>
            <a:ext cx="8744478" cy="49927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algn="just">
              <a:buAutoNum type="arabicPeriod" startAt="3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 perfect tense is used to establish the  time sequence between two past actions where one action took place before another past action.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had hoped to leave by 9.00, but I overslept and missed the train.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reached the station the train left. 		(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incorrect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reached the station the train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left. 	(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28" y="5139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6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589" y="965915"/>
            <a:ext cx="8561886" cy="53303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perfect continuous tense is used to express an activity that began in the past but is still in progress at the time of speaking. </a:t>
            </a:r>
          </a:p>
          <a:p>
            <a:pPr marL="0" indent="0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giving the same lecture to students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</a:p>
          <a:p>
            <a:pPr marL="0" indent="0">
              <a:buNone/>
            </a:pP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Mohit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giving the same lecture to students since 2010.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lang="en-US" sz="24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468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4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97" y="811370"/>
            <a:ext cx="8744478" cy="49798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AutoNum type="arabicPeriod" startAt="6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use time determiners indicating past (yesterday, this morning, last month, couple of hours ago) with present perfect tense. </a:t>
            </a:r>
          </a:p>
          <a:p>
            <a:pPr marL="457200" indent="-457200">
              <a:buAutoNum type="arabicPeriod" startAt="6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have increased alarmingly in the past six months. </a:t>
            </a:r>
            <a:r>
              <a:rPr lang="en-US" sz="24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increased alarmingly in the past six months.         </a:t>
            </a:r>
            <a:r>
              <a:rPr lang="en-US" sz="24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19276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6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97" y="708339"/>
            <a:ext cx="8744478" cy="508286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verb in the dependent clause is expected to be in the same form as in the main clause.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knew that it would not be easy to answer all the questions. 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realized that it is easy -		</a:t>
            </a:r>
            <a:r>
              <a:rPr lang="en-US" sz="2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realized that it was easy- 		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lang="en-US" sz="2400" cap="none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593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5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CFAF452912743AB1D24BBC567141F" ma:contentTypeVersion="5" ma:contentTypeDescription="Create a new document." ma:contentTypeScope="" ma:versionID="7fd89f0f824819f3f0faa422e9019404">
  <xsd:schema xmlns:xsd="http://www.w3.org/2001/XMLSchema" xmlns:xs="http://www.w3.org/2001/XMLSchema" xmlns:p="http://schemas.microsoft.com/office/2006/metadata/properties" xmlns:ns2="259ced0c-56a8-4b38-9551-6bc47e69dab5" targetNamespace="http://schemas.microsoft.com/office/2006/metadata/properties" ma:root="true" ma:fieldsID="004937846a4070a7a7c9ff91934635b7" ns2:_="">
    <xsd:import namespace="259ced0c-56a8-4b38-9551-6bc47e69da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ced0c-56a8-4b38-9551-6bc47e69d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7A859D-345D-419B-A21B-7019C077F39F}"/>
</file>

<file path=customXml/itemProps2.xml><?xml version="1.0" encoding="utf-8"?>
<ds:datastoreItem xmlns:ds="http://schemas.openxmlformats.org/officeDocument/2006/customXml" ds:itemID="{EBEDD3A0-92B5-4396-A1D7-D0759B54A419}"/>
</file>

<file path=customXml/itemProps3.xml><?xml version="1.0" encoding="utf-8"?>
<ds:datastoreItem xmlns:ds="http://schemas.openxmlformats.org/officeDocument/2006/customXml" ds:itemID="{5D5225A6-B6C1-453F-A5E0-1F183639CD02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441</TotalTime>
  <Words>325</Words>
  <Application>Microsoft Office PowerPoint</Application>
  <PresentationFormat>35mm Slides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Retrospect</vt:lpstr>
      <vt:lpstr>Rules in Tenses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Mahe</cp:lastModifiedBy>
  <cp:revision>85</cp:revision>
  <dcterms:created xsi:type="dcterms:W3CDTF">2014-06-27T05:40:24Z</dcterms:created>
  <dcterms:modified xsi:type="dcterms:W3CDTF">2019-07-13T05:52:51Z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0x01010010DCFAF452912743AB1D24BBC567141F</vt:lpwstr>
  </property>
</Properties>
</file>