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9C1B-4215-4B6C-8721-39288C9C043A}" type="datetimeFigureOut">
              <a:rPr lang="en-US" smtClean="0"/>
              <a:pPr/>
              <a:t>10/16/2009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FED4-7CED-478E-9292-4D576BC78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Special Usages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egard /consider / consider as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was considered as a great scientist.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was considered a great scientist.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 was regarded as a  great scientist.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: 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is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followed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‘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Regard is followed by ‘as’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oncerned teacher or teacher concerned ?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speak to the concerned teacher. 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speak to the teacher concerned.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 : use ‘ concerned’ after the noun when you use it as a point of reference.</a:t>
            </a:r>
          </a:p>
          <a:p>
            <a:pPr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‘concerned’ before the noun means – ‘worried’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Concerned teacher is a worried teacher.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019800" y="1981200"/>
            <a:ext cx="381000" cy="457200"/>
          </a:xfrm>
          <a:prstGeom prst="smileyFace">
            <a:avLst>
              <a:gd name="adj" fmla="val -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096000" y="2743200"/>
            <a:ext cx="381000" cy="4572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much better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felt much better after taking the medicine.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felt better after taking the medicine	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uch better 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better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felt much better after taking the medicine.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Gundu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felt better after taking the medicine	.	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‘better’ is an adjective of comparative degree . We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need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another adjective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‘much’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it.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8153400" y="1676400"/>
            <a:ext cx="381000" cy="457200"/>
          </a:xfrm>
          <a:prstGeom prst="smileyFace">
            <a:avLst>
              <a:gd name="adj" fmla="val -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772400" y="2667000"/>
            <a:ext cx="381000" cy="4572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knowing/having/ owning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 was not knowing that you were interested in it. 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are having a class in the afternoon.		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He is owning a number of shops in the town.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Generally we do not use –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form with the following verbs: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Know, see, own, have, hear, belong, like-</a:t>
            </a:r>
          </a:p>
          <a:p>
            <a:pPr>
              <a:buFontTx/>
              <a:buChar char="-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 did not know that you were interested in it.</a:t>
            </a:r>
          </a:p>
          <a:p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have a class in the afternoon.</a:t>
            </a:r>
          </a:p>
          <a:p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 owns a number of shops in the town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6553200" y="2438400"/>
            <a:ext cx="9144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6781800" y="16764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5715000" y="20574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discuss about or discussion about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discussed about the student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class.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discussed  the student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class.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had  a discussion about the student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discuss about or discussion about ?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discussed about the student behaviour in the class.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discussed  the student behaviour in the class.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had  a discussion about the student behaviour in the class.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Discuss is not followed by ‘about’.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discuss a problem 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we can say ‘ There was a discussion about it’.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6781800" y="16764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6172200" y="19812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315200" y="23622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despite/  despite of  / in spite 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Despite of his hard work, he was not promoted.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Despite his hard work, he was not promoted.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spite of his hard work, he was not promoted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despite/  despite of  / in spite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Despite of his hard work, he was not promoted.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Despite his hard work, he was not promoted.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spite of his hard work, he was not promoted.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Despite is not followed by ‘of’ ( formal word)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spite of ( used in both formal &amp; informal contexts)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7620000" y="1752600"/>
            <a:ext cx="914400" cy="304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696200" y="22098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848600" y="27432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CFAF452912743AB1D24BBC567141F" ma:contentTypeVersion="5" ma:contentTypeDescription="Create a new document." ma:contentTypeScope="" ma:versionID="7fd89f0f824819f3f0faa422e9019404">
  <xsd:schema xmlns:xsd="http://www.w3.org/2001/XMLSchema" xmlns:xs="http://www.w3.org/2001/XMLSchema" xmlns:p="http://schemas.microsoft.com/office/2006/metadata/properties" xmlns:ns2="259ced0c-56a8-4b38-9551-6bc47e69dab5" targetNamespace="http://schemas.microsoft.com/office/2006/metadata/properties" ma:root="true" ma:fieldsID="004937846a4070a7a7c9ff91934635b7" ns2:_="">
    <xsd:import namespace="259ced0c-56a8-4b38-9551-6bc47e69d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ced0c-56a8-4b38-9551-6bc47e69d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12E586-F5B3-44F5-BC42-25439DB82EDB}"/>
</file>

<file path=customXml/itemProps2.xml><?xml version="1.0" encoding="utf-8"?>
<ds:datastoreItem xmlns:ds="http://schemas.openxmlformats.org/officeDocument/2006/customXml" ds:itemID="{AF5138FA-5332-4A1E-A174-CC24AE8A51F3}"/>
</file>

<file path=customXml/itemProps3.xml><?xml version="1.0" encoding="utf-8"?>
<ds:datastoreItem xmlns:ds="http://schemas.openxmlformats.org/officeDocument/2006/customXml" ds:itemID="{F4743AFA-63FB-4F42-B5EB-1F1B953DE0FC}"/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271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Special Usages</vt:lpstr>
      <vt:lpstr>concerned teacher or teacher concerned ?</vt:lpstr>
      <vt:lpstr>much better or better?</vt:lpstr>
      <vt:lpstr>much better or better</vt:lpstr>
      <vt:lpstr>knowing/having/ owning</vt:lpstr>
      <vt:lpstr>discuss about or discussion about ?</vt:lpstr>
      <vt:lpstr>discuss about or discussion about ?</vt:lpstr>
      <vt:lpstr>despite/  despite of  / in spite of</vt:lpstr>
      <vt:lpstr>despite/  despite of  / in spite of</vt:lpstr>
      <vt:lpstr>regard /consider / consider 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Usage</dc:title>
  <dc:creator>MAHE</dc:creator>
  <cp:lastModifiedBy>MAHE</cp:lastModifiedBy>
  <cp:revision>9</cp:revision>
  <dcterms:created xsi:type="dcterms:W3CDTF">2009-10-15T05:16:10Z</dcterms:created>
  <dcterms:modified xsi:type="dcterms:W3CDTF">2009-10-16T03:30:14Z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0x01010010DCFAF452912743AB1D24BBC567141F</vt:lpwstr>
  </property>
</Properties>
</file>