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5" r:id="rId6"/>
    <p:sldId id="263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>
        <p:scale>
          <a:sx n="75" d="100"/>
          <a:sy n="75" d="100"/>
        </p:scale>
        <p:origin x="68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E83DF-3C71-473F-B22C-3772EF60F17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F019-1599-400E-9B30-596C915C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F019-1599-400E-9B30-596C915CF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6D6E-6AF3-42BC-9CD9-28DBE027DE7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F7A-AE0C-4F02-B75E-C7CBBFA5B4D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5CD0-6FFD-40BC-B311-A2902BD8A2E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2475-7C45-4C56-9D12-8381001CEA9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A501-ABB3-41A9-956B-3AAE75CB158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767E-580A-4C80-936D-AD20261C495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D5DC-7A3B-4795-ABDA-FBCB81256F72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EDA2-5891-4298-9D01-8691CAFEA766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1CA-0F38-4F6C-8DB2-B8CD63D2C22C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B88C-DF94-442D-B5F7-7B3C3E4FD967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848C-58BF-41EB-9A2E-529F72418733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F2BA-D00D-4A96-900E-F43510025D5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C553-B30F-41D7-AB01-092E6C6C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873"/>
            <a:ext cx="9144000" cy="2387600"/>
          </a:xfrm>
        </p:spPr>
        <p:txBody>
          <a:bodyPr/>
          <a:lstStyle/>
          <a:p>
            <a:r>
              <a:rPr lang="en-US" dirty="0" smtClean="0"/>
              <a:t>ENGINEERING GRAPHICS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2:PROJECTION OF LINES</a:t>
            </a:r>
          </a:p>
          <a:p>
            <a:r>
              <a:rPr lang="en-US" dirty="0" smtClean="0"/>
              <a:t>(SHEET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" y="2074386"/>
            <a:ext cx="11529060" cy="38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638" y="354843"/>
            <a:ext cx="10194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QUESTION BANK: PROJECTION OF LINES - PROBLEM 1</a:t>
            </a:r>
          </a:p>
          <a:p>
            <a:pPr lvl="0" algn="just"/>
            <a:r>
              <a:rPr lang="en-US" dirty="0"/>
              <a:t>A line 80 mm long is parallel to &amp; 25 mm in front of VP. One of its ends is 10 mm above HP while the other end is 50 mm above HP.  Draw its projections and find its inclination with HP.</a:t>
            </a:r>
          </a:p>
          <a:p>
            <a:pPr algn="just"/>
            <a:endParaRPr lang="en-US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6" y="1682497"/>
            <a:ext cx="7073300" cy="3926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4447" y="5859693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               ALL </a:t>
            </a:r>
            <a:r>
              <a:rPr lang="en-US" dirty="0" smtClean="0"/>
              <a:t>DIMENTIONS ARE IN mm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754" y="2419350"/>
            <a:ext cx="2843213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56" y="1194985"/>
            <a:ext cx="4904154" cy="51613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2638" y="354843"/>
            <a:ext cx="10194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QUESTION BANK: PROJECTION OF LINES - PROBLEM  4</a:t>
            </a:r>
          </a:p>
          <a:p>
            <a:pPr lvl="0" algn="just"/>
            <a:r>
              <a:rPr lang="en-US" dirty="0"/>
              <a:t>A line AB 80 mm long, has its end A 20 mm above HP and 30 mm in front of VP. It is inclined at 30 ° to HP and 45 ° to VP. Draw the projections of the line.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14447" y="5859693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               ALL </a:t>
            </a:r>
            <a:r>
              <a:rPr lang="en-US" dirty="0" smtClean="0"/>
              <a:t>DIMENTIONS ARE IN 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31" y="2118315"/>
            <a:ext cx="3857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88" y="1280722"/>
            <a:ext cx="5744377" cy="50756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2638" y="354843"/>
            <a:ext cx="10194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QUESTION BANK: PROJECTION OF LINES - PROBLEM  6</a:t>
            </a:r>
          </a:p>
          <a:p>
            <a:pPr lvl="0"/>
            <a:r>
              <a:rPr lang="en-US" dirty="0"/>
              <a:t>The front view of a line AB of length 70 mm is inclined at 30 ° to XY line and measures 45 mm. The end A is 20 mm above HP and 25 mm in front of VP. Draw the projections of the line and determine its inclination with HP and VP.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4447" y="5859693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               ALL </a:t>
            </a:r>
            <a:r>
              <a:rPr lang="en-US" dirty="0" smtClean="0"/>
              <a:t>DIMENTIONS ARE IN mm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162" y="2432648"/>
            <a:ext cx="247173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6" y="1506152"/>
            <a:ext cx="5915850" cy="5032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2638" y="354843"/>
            <a:ext cx="10194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QUESTION BANK: PROJECTION OF LINES - PROBLEM  9</a:t>
            </a:r>
          </a:p>
          <a:p>
            <a:pPr lvl="0"/>
            <a:r>
              <a:rPr lang="en-US" dirty="0"/>
              <a:t>A line CD measuring 70 mm has its end </a:t>
            </a:r>
            <a:r>
              <a:rPr lang="en-US" dirty="0" smtClean="0"/>
              <a:t>C, </a:t>
            </a:r>
            <a:r>
              <a:rPr lang="en-US" dirty="0"/>
              <a:t>15 mm in front of VP and 20 mm above HP and the other end D is 60 mm in front of VP and 50 mm above HP. Draw the projections of the line and determine its inclination with both the reference planes of projection.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4447" y="5859693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               ALL </a:t>
            </a:r>
            <a:r>
              <a:rPr lang="en-US" dirty="0" smtClean="0"/>
              <a:t>DIMENTIONS ARE IN mm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93" y="2515394"/>
            <a:ext cx="32432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 1: Inclination of the line with HP = 30°</a:t>
            </a:r>
          </a:p>
          <a:p>
            <a:pPr marL="0" indent="0">
              <a:buNone/>
            </a:pPr>
            <a:r>
              <a:rPr lang="en-US" dirty="0" smtClean="0"/>
              <a:t>Problem 6: </a:t>
            </a:r>
            <a:r>
              <a:rPr lang="en-US" dirty="0"/>
              <a:t>Inclination of the line with HP = </a:t>
            </a:r>
            <a:r>
              <a:rPr lang="en-US" dirty="0" smtClean="0"/>
              <a:t>19°</a:t>
            </a:r>
          </a:p>
          <a:p>
            <a:pPr marL="0" indent="0">
              <a:buNone/>
            </a:pPr>
            <a:r>
              <a:rPr lang="en-US" dirty="0" smtClean="0"/>
              <a:t>	         Inclination </a:t>
            </a:r>
            <a:r>
              <a:rPr lang="en-US" dirty="0"/>
              <a:t>of the line with </a:t>
            </a:r>
            <a:r>
              <a:rPr lang="en-US" dirty="0" smtClean="0"/>
              <a:t>VP </a:t>
            </a:r>
            <a:r>
              <a:rPr lang="en-US" dirty="0"/>
              <a:t>= </a:t>
            </a:r>
            <a:r>
              <a:rPr lang="en-US" dirty="0" smtClean="0"/>
              <a:t>50°</a:t>
            </a:r>
          </a:p>
          <a:p>
            <a:pPr marL="0" indent="0">
              <a:buNone/>
            </a:pPr>
            <a:r>
              <a:rPr lang="en-US" dirty="0"/>
              <a:t>Problem </a:t>
            </a:r>
            <a:r>
              <a:rPr lang="en-US" dirty="0" smtClean="0"/>
              <a:t>9: </a:t>
            </a:r>
            <a:r>
              <a:rPr lang="en-US" dirty="0"/>
              <a:t>Inclination of the line with HP = </a:t>
            </a:r>
            <a:r>
              <a:rPr lang="en-US" dirty="0" smtClean="0"/>
              <a:t>25°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 Inclination of the line with VP = </a:t>
            </a:r>
            <a:r>
              <a:rPr lang="en-US" dirty="0" smtClean="0"/>
              <a:t>40°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C553-B30F-41D7-AB01-092E6C6CB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E5323B629F24FA4DBE804AE9D9AA0" ma:contentTypeVersion="0" ma:contentTypeDescription="Create a new document." ma:contentTypeScope="" ma:versionID="1083f1323646dd16bc9ebd2e4b0773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17D0A-51DB-4787-A946-3DA5052DA8B1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a0ec3266-4f9c-4596-ac86-06fd635817e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5B51DD2-BE0F-41C8-811F-EFE5A70BA049}"/>
</file>

<file path=customXml/itemProps3.xml><?xml version="1.0" encoding="utf-8"?>
<ds:datastoreItem xmlns:ds="http://schemas.openxmlformats.org/officeDocument/2006/customXml" ds:itemID="{DAADD35A-A066-42C3-8FA3-3A3F0579B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305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ENGINEERING GRAPHICS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Microsoft account</cp:lastModifiedBy>
  <cp:revision>25</cp:revision>
  <dcterms:created xsi:type="dcterms:W3CDTF">2021-04-29T15:26:30Z</dcterms:created>
  <dcterms:modified xsi:type="dcterms:W3CDTF">2021-05-06T09:23:52Z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0x010100598E5323B629F24FA4DBE804AE9D9AA0</vt:lpwstr>
  </property>
</Properties>
</file>