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64" r:id="rId6"/>
    <p:sldId id="263" r:id="rId7"/>
    <p:sldId id="261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23" autoAdjust="0"/>
    <p:restoredTop sz="94660"/>
  </p:normalViewPr>
  <p:slideViewPr>
    <p:cSldViewPr snapToGrid="0">
      <p:cViewPr varScale="1">
        <p:scale>
          <a:sx n="70" d="100"/>
          <a:sy n="70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E83DF-3C71-473F-B22C-3772EF60F171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9F019-1599-400E-9B30-596C915CF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53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9F019-1599-400E-9B30-596C915CF1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9F019-1599-400E-9B30-596C915CF1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4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198A-373B-4E2B-AEED-930177B66A39}" type="datetime1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3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A3BC-158B-430C-9322-DD51A9F42F96}" type="datetime1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5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51AB-A9D5-4507-BDBE-2274889D5B54}" type="datetime1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599A-3A30-41B9-AFFB-7770C3CAC639}" type="datetime1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9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FC52-023B-47E5-AF78-1B979D500FE1}" type="datetime1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8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010E-7FB3-45E2-B22B-65202844318D}" type="datetime1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5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4219-B928-49DF-923A-94746946CD79}" type="datetime1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9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1829-1EAF-44A4-AF52-7D90B9C15073}" type="datetime1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9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13F0-7FE2-4026-83BD-03C819AE1CCF}" type="datetime1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2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8A4B-69A4-4476-8ABC-B96467601574}" type="datetime1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6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94B8-62EF-4597-864E-FFD45C4D104D}" type="datetime1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6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8558E-36A1-4E5D-817A-A9BA7277E462}" type="datetime1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1C553-B30F-41D7-AB01-092E6C6C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873"/>
            <a:ext cx="9144000" cy="2387600"/>
          </a:xfrm>
        </p:spPr>
        <p:txBody>
          <a:bodyPr/>
          <a:lstStyle/>
          <a:p>
            <a:r>
              <a:rPr lang="en-US" dirty="0" smtClean="0"/>
              <a:t>ENGINEERING GRAPHICS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3: PROJECTION OF LINES-2</a:t>
            </a:r>
          </a:p>
          <a:p>
            <a:r>
              <a:rPr lang="en-US" dirty="0" smtClean="0"/>
              <a:t>(SHEET 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725" y="1308002"/>
            <a:ext cx="112585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3325" y="132136"/>
            <a:ext cx="595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 BANK: PROJECTION OF LINES - PROBLEM 10</a:t>
            </a:r>
            <a:endParaRPr lang="en-US" b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981" y="634180"/>
            <a:ext cx="8312019" cy="55341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6364" y="866192"/>
            <a:ext cx="33521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distance between the end projectors through the end points of a line AB is 60 mm. The end A is 10 mm above HP and 15 mm in front of VP. The end B is 35 mm in front of VP. The line AB appears as 70 mm long in the front view. Draw the projections and determine its true length and the inclinations.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64573" y="6077683"/>
            <a:ext cx="53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All dimensions are in 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5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078" y="0"/>
            <a:ext cx="595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 BANK: PROJECTION OF LINES - PROBLEM 12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74195" y="1052562"/>
            <a:ext cx="47846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line CD of length 80 mm is inclined at </a:t>
            </a:r>
            <a:r>
              <a:rPr lang="en-US" dirty="0" smtClean="0"/>
              <a:t>30° </a:t>
            </a:r>
            <a:r>
              <a:rPr lang="en-US" dirty="0"/>
              <a:t>to HP and </a:t>
            </a:r>
            <a:r>
              <a:rPr lang="en-US" dirty="0" smtClean="0"/>
              <a:t>45° </a:t>
            </a:r>
            <a:r>
              <a:rPr lang="en-US" dirty="0"/>
              <a:t>to VP. The midpoint M of the line is 50 mm above HP and 70 mm in front of VP. Draw the projections of the line.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821" y="312788"/>
            <a:ext cx="5527928" cy="64086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4573" y="6077683"/>
            <a:ext cx="53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All dimensions are in 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3325" y="0"/>
            <a:ext cx="595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 BANK: PROJECTION OF LINES - PROBLEM 13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30441" y="1035653"/>
            <a:ext cx="45691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top view of a 75 mm long line AB measures 65 mm, while the front view is 50 mm. End A is in HP and 12 mm in front of VP. Draw the projections of line AB and determine its inclination with HP &amp; VP. 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7"/>
          <a:stretch/>
        </p:blipFill>
        <p:spPr>
          <a:xfrm>
            <a:off x="5020002" y="299309"/>
            <a:ext cx="6523108" cy="64221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64573" y="6077683"/>
            <a:ext cx="53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All dimensions are in mm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305266" y="3521122"/>
            <a:ext cx="805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673755" y="2634018"/>
            <a:ext cx="13648" cy="42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687403" y="3521122"/>
            <a:ext cx="0" cy="45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28096" y="3079505"/>
            <a:ext cx="5595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12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84022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3324" y="0"/>
            <a:ext cx="595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 BANK: PROJECTION OF LINES - PROBLEM 15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26610" y="862258"/>
            <a:ext cx="32218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end P of a line PQ is 40 mm above HP and 20 mm in front of VP. Other end Q is 20 mm above HP and 50 mm in front of VP. The top view of the line is inclined at </a:t>
            </a:r>
            <a:r>
              <a:rPr lang="en-US" dirty="0" smtClean="0"/>
              <a:t>30° </a:t>
            </a:r>
            <a:r>
              <a:rPr lang="en-US" dirty="0"/>
              <a:t>to XY line. Draw the projections. 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40" y="369332"/>
            <a:ext cx="7805360" cy="62379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64573" y="6077683"/>
            <a:ext cx="53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All dimensions are in 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8E5323B629F24FA4DBE804AE9D9AA0" ma:contentTypeVersion="2" ma:contentTypeDescription="Create a new document." ma:contentTypeScope="" ma:versionID="97d17d782eb59982b41fc95329ff348b">
  <xsd:schema xmlns:xsd="http://www.w3.org/2001/XMLSchema" xmlns:xs="http://www.w3.org/2001/XMLSchema" xmlns:p="http://schemas.microsoft.com/office/2006/metadata/properties" xmlns:ns2="96c85f8b-b3a3-41be-80f3-35b45f4e2323" targetNamespace="http://schemas.microsoft.com/office/2006/metadata/properties" ma:root="true" ma:fieldsID="9c996293ea208cba42cb97b2134f85b0" ns2:_="">
    <xsd:import namespace="96c85f8b-b3a3-41be-80f3-35b45f4e23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c85f8b-b3a3-41be-80f3-35b45f4e23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6F559F-706C-4D61-9F22-34990E544A0B}"/>
</file>

<file path=customXml/itemProps2.xml><?xml version="1.0" encoding="utf-8"?>
<ds:datastoreItem xmlns:ds="http://schemas.openxmlformats.org/officeDocument/2006/customXml" ds:itemID="{DAADD35A-A066-42C3-8FA3-3A3F0579B1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017D0A-51DB-4787-A946-3DA5052DA8B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303</Words>
  <Application>Microsoft Office PowerPoint</Application>
  <PresentationFormat>Widescreen</PresentationFormat>
  <Paragraphs>24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ENGINEERING GRAPHICS 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</dc:creator>
  <cp:lastModifiedBy>Microsoft account</cp:lastModifiedBy>
  <cp:revision>45</cp:revision>
  <dcterms:created xsi:type="dcterms:W3CDTF">2021-04-29T15:26:30Z</dcterms:created>
  <dcterms:modified xsi:type="dcterms:W3CDTF">2021-05-22T16:40:49Z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0x010100598E5323B629F24FA4DBE804AE9D9AA0</vt:lpwstr>
  </property>
</Properties>
</file>