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67" r:id="rId6"/>
    <p:sldId id="263" r:id="rId7"/>
    <p:sldId id="261" r:id="rId8"/>
    <p:sldId id="259"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3" autoAdjust="0"/>
    <p:restoredTop sz="94660"/>
  </p:normalViewPr>
  <p:slideViewPr>
    <p:cSldViewPr snapToGrid="0">
      <p:cViewPr varScale="1">
        <p:scale>
          <a:sx n="68" d="100"/>
          <a:sy n="68" d="100"/>
        </p:scale>
        <p:origin x="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E83DF-3C71-473F-B22C-3772EF60F171}"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9F019-1599-400E-9B30-596C915CF1EE}" type="slidenum">
              <a:rPr lang="en-US" smtClean="0"/>
              <a:t>‹#›</a:t>
            </a:fld>
            <a:endParaRPr lang="en-US"/>
          </a:p>
        </p:txBody>
      </p:sp>
    </p:spTree>
    <p:extLst>
      <p:ext uri="{BB962C8B-B14F-4D97-AF65-F5344CB8AC3E}">
        <p14:creationId xmlns:p14="http://schemas.microsoft.com/office/powerpoint/2010/main" val="359875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79F019-1599-400E-9B30-596C915CF1EE}" type="slidenum">
              <a:rPr lang="en-US" smtClean="0"/>
              <a:t>4</a:t>
            </a:fld>
            <a:endParaRPr lang="en-US"/>
          </a:p>
        </p:txBody>
      </p:sp>
    </p:spTree>
    <p:extLst>
      <p:ext uri="{BB962C8B-B14F-4D97-AF65-F5344CB8AC3E}">
        <p14:creationId xmlns:p14="http://schemas.microsoft.com/office/powerpoint/2010/main" val="188939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8B62C0-11BA-4E39-8EE1-CD0D7416044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289373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8B62C0-11BA-4E39-8EE1-CD0D7416044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255555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8B62C0-11BA-4E39-8EE1-CD0D7416044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1829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8B62C0-11BA-4E39-8EE1-CD0D7416044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189309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8B62C0-11BA-4E39-8EE1-CD0D7416044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288728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8B62C0-11BA-4E39-8EE1-CD0D7416044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366335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8B62C0-11BA-4E39-8EE1-CD0D74160440}"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155009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8B62C0-11BA-4E39-8EE1-CD0D74160440}"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415669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B62C0-11BA-4E39-8EE1-CD0D74160440}"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80242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8B62C0-11BA-4E39-8EE1-CD0D7416044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391806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8B62C0-11BA-4E39-8EE1-CD0D7416044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1C553-B30F-41D7-AB01-092E6C6CBE04}" type="slidenum">
              <a:rPr lang="en-US" smtClean="0"/>
              <a:t>‹#›</a:t>
            </a:fld>
            <a:endParaRPr lang="en-US"/>
          </a:p>
        </p:txBody>
      </p:sp>
    </p:spTree>
    <p:extLst>
      <p:ext uri="{BB962C8B-B14F-4D97-AF65-F5344CB8AC3E}">
        <p14:creationId xmlns:p14="http://schemas.microsoft.com/office/powerpoint/2010/main" val="1065468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B62C0-11BA-4E39-8EE1-CD0D74160440}" type="datetimeFigureOut">
              <a:rPr lang="en-US" smtClean="0"/>
              <a:t>5/28/2021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1C553-B30F-41D7-AB01-092E6C6CBE04}" type="slidenum">
              <a:rPr lang="en-US" smtClean="0"/>
              <a:t>‹#›</a:t>
            </a:fld>
            <a:endParaRPr lang="en-US"/>
          </a:p>
        </p:txBody>
      </p:sp>
    </p:spTree>
    <p:extLst>
      <p:ext uri="{BB962C8B-B14F-4D97-AF65-F5344CB8AC3E}">
        <p14:creationId xmlns:p14="http://schemas.microsoft.com/office/powerpoint/2010/main" val="21034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873"/>
            <a:ext cx="9144000" cy="2387600"/>
          </a:xfrm>
        </p:spPr>
        <p:txBody>
          <a:bodyPr/>
          <a:lstStyle/>
          <a:p>
            <a:r>
              <a:rPr lang="en-US" dirty="0" smtClean="0"/>
              <a:t>ENGINEERING GRAPHICS 1</a:t>
            </a:r>
            <a:endParaRPr lang="en-US" dirty="0"/>
          </a:p>
        </p:txBody>
      </p:sp>
      <p:sp>
        <p:nvSpPr>
          <p:cNvPr id="3" name="Subtitle 2"/>
          <p:cNvSpPr>
            <a:spLocks noGrp="1"/>
          </p:cNvSpPr>
          <p:nvPr>
            <p:ph type="subTitle" idx="1"/>
          </p:nvPr>
        </p:nvSpPr>
        <p:spPr/>
        <p:txBody>
          <a:bodyPr/>
          <a:lstStyle/>
          <a:p>
            <a:r>
              <a:rPr lang="en-US" dirty="0" smtClean="0"/>
              <a:t>CLASS 4: PROJECTION OF PLANES 1</a:t>
            </a:r>
          </a:p>
          <a:p>
            <a:r>
              <a:rPr lang="en-US" dirty="0" smtClean="0"/>
              <a:t>(SHEET 4)</a:t>
            </a:r>
            <a:endParaRPr lang="en-US" dirty="0"/>
          </a:p>
        </p:txBody>
      </p:sp>
    </p:spTree>
    <p:extLst>
      <p:ext uri="{BB962C8B-B14F-4D97-AF65-F5344CB8AC3E}">
        <p14:creationId xmlns:p14="http://schemas.microsoft.com/office/powerpoint/2010/main" val="4076268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2432" y="1367058"/>
            <a:ext cx="11367135" cy="4080510"/>
          </a:xfrm>
          <a:prstGeom prst="rect">
            <a:avLst/>
          </a:prstGeom>
        </p:spPr>
      </p:pic>
    </p:spTree>
    <p:extLst>
      <p:ext uri="{BB962C8B-B14F-4D97-AF65-F5344CB8AC3E}">
        <p14:creationId xmlns:p14="http://schemas.microsoft.com/office/powerpoint/2010/main" val="197030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3325" y="132136"/>
            <a:ext cx="5950424" cy="369332"/>
          </a:xfrm>
          <a:prstGeom prst="rect">
            <a:avLst/>
          </a:prstGeom>
          <a:noFill/>
        </p:spPr>
        <p:txBody>
          <a:bodyPr wrap="square" rtlCol="0">
            <a:spAutoFit/>
          </a:bodyPr>
          <a:lstStyle/>
          <a:p>
            <a:r>
              <a:rPr lang="en-US" b="1" dirty="0" smtClean="0"/>
              <a:t>QUESTION BANK: PROJECTION OF PLANES - PROBLEM 1</a:t>
            </a:r>
            <a:endParaRPr lang="en-US" b="1" dirty="0"/>
          </a:p>
        </p:txBody>
      </p:sp>
      <p:sp>
        <p:nvSpPr>
          <p:cNvPr id="3" name="Rectangle 2"/>
          <p:cNvSpPr/>
          <p:nvPr/>
        </p:nvSpPr>
        <p:spPr>
          <a:xfrm>
            <a:off x="193964" y="501468"/>
            <a:ext cx="11998036" cy="923330"/>
          </a:xfrm>
          <a:prstGeom prst="rect">
            <a:avLst/>
          </a:prstGeom>
        </p:spPr>
        <p:txBody>
          <a:bodyPr wrap="square">
            <a:spAutoFit/>
          </a:bodyPr>
          <a:lstStyle/>
          <a:p>
            <a:pPr algn="just"/>
            <a:r>
              <a:rPr lang="en-US" dirty="0" smtClean="0"/>
              <a:t>A </a:t>
            </a:r>
            <a:r>
              <a:rPr lang="en-US" dirty="0"/>
              <a:t>regular pentagonal lamina of sides 30 mm is resting with one of its corners such that the two sides passing through that corner make equal inclinations with HP while the surface is perpendicular to VP. The lamina is inclined at </a:t>
            </a:r>
            <a:r>
              <a:rPr lang="en-US" dirty="0" smtClean="0"/>
              <a:t>45° </a:t>
            </a:r>
            <a:r>
              <a:rPr lang="en-US" dirty="0"/>
              <a:t>to HP. Draw its projections.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363" y="1636659"/>
            <a:ext cx="7697274" cy="4887007"/>
          </a:xfrm>
          <a:prstGeom prst="rect">
            <a:avLst/>
          </a:prstGeom>
        </p:spPr>
      </p:pic>
    </p:spTree>
    <p:extLst>
      <p:ext uri="{BB962C8B-B14F-4D97-AF65-F5344CB8AC3E}">
        <p14:creationId xmlns:p14="http://schemas.microsoft.com/office/powerpoint/2010/main" val="86755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3078" y="0"/>
            <a:ext cx="5950424" cy="369332"/>
          </a:xfrm>
          <a:prstGeom prst="rect">
            <a:avLst/>
          </a:prstGeom>
          <a:noFill/>
        </p:spPr>
        <p:txBody>
          <a:bodyPr wrap="square" rtlCol="0">
            <a:spAutoFit/>
          </a:bodyPr>
          <a:lstStyle/>
          <a:p>
            <a:r>
              <a:rPr lang="en-US" b="1" dirty="0" smtClean="0"/>
              <a:t>QUESTION BANK: PROJECTION OF </a:t>
            </a:r>
            <a:r>
              <a:rPr lang="en-US" b="1" dirty="0"/>
              <a:t>PLANES </a:t>
            </a:r>
            <a:r>
              <a:rPr lang="en-US" b="1" dirty="0" smtClean="0"/>
              <a:t>- PROBLEM </a:t>
            </a:r>
            <a:r>
              <a:rPr lang="en-US" b="1" dirty="0"/>
              <a:t>3</a:t>
            </a:r>
          </a:p>
        </p:txBody>
      </p:sp>
      <p:sp>
        <p:nvSpPr>
          <p:cNvPr id="4" name="Rectangle 3"/>
          <p:cNvSpPr/>
          <p:nvPr/>
        </p:nvSpPr>
        <p:spPr>
          <a:xfrm>
            <a:off x="45078" y="369332"/>
            <a:ext cx="12146922" cy="646331"/>
          </a:xfrm>
          <a:prstGeom prst="rect">
            <a:avLst/>
          </a:prstGeom>
        </p:spPr>
        <p:txBody>
          <a:bodyPr wrap="square">
            <a:spAutoFit/>
          </a:bodyPr>
          <a:lstStyle/>
          <a:p>
            <a:r>
              <a:rPr lang="en-US" dirty="0" smtClean="0"/>
              <a:t>The </a:t>
            </a:r>
            <a:r>
              <a:rPr lang="en-US" dirty="0"/>
              <a:t>surface of a mirror of 60 mm × 80 mm is inclined to the wall and perpendicular to floor such that its front view is a square of 60 mm side. Draw the projections and find the inclination of the mirror to the wall. </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178" y="1267308"/>
            <a:ext cx="8764223" cy="5487166"/>
          </a:xfrm>
          <a:prstGeom prst="rect">
            <a:avLst/>
          </a:prstGeom>
        </p:spPr>
      </p:pic>
    </p:spTree>
    <p:extLst>
      <p:ext uri="{BB962C8B-B14F-4D97-AF65-F5344CB8AC3E}">
        <p14:creationId xmlns:p14="http://schemas.microsoft.com/office/powerpoint/2010/main" val="322107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3325" y="0"/>
            <a:ext cx="5950424" cy="369332"/>
          </a:xfrm>
          <a:prstGeom prst="rect">
            <a:avLst/>
          </a:prstGeom>
          <a:noFill/>
        </p:spPr>
        <p:txBody>
          <a:bodyPr wrap="square" rtlCol="0">
            <a:spAutoFit/>
          </a:bodyPr>
          <a:lstStyle/>
          <a:p>
            <a:r>
              <a:rPr lang="en-US" b="1" dirty="0" smtClean="0"/>
              <a:t>QUESTION BANK: PROJECTION OF </a:t>
            </a:r>
            <a:r>
              <a:rPr lang="en-US" b="1" dirty="0"/>
              <a:t>PLANES </a:t>
            </a:r>
            <a:r>
              <a:rPr lang="en-US" b="1" dirty="0" smtClean="0"/>
              <a:t> - PROBLEM </a:t>
            </a:r>
            <a:r>
              <a:rPr lang="en-US" b="1" dirty="0"/>
              <a:t>5</a:t>
            </a:r>
          </a:p>
        </p:txBody>
      </p:sp>
      <p:sp>
        <p:nvSpPr>
          <p:cNvPr id="4" name="Rectangle 3"/>
          <p:cNvSpPr/>
          <p:nvPr/>
        </p:nvSpPr>
        <p:spPr>
          <a:xfrm>
            <a:off x="193964" y="369332"/>
            <a:ext cx="11998036" cy="646331"/>
          </a:xfrm>
          <a:prstGeom prst="rect">
            <a:avLst/>
          </a:prstGeom>
        </p:spPr>
        <p:txBody>
          <a:bodyPr wrap="square">
            <a:spAutoFit/>
          </a:bodyPr>
          <a:lstStyle/>
          <a:p>
            <a:r>
              <a:rPr lang="en-US" dirty="0" smtClean="0"/>
              <a:t>A </a:t>
            </a:r>
            <a:r>
              <a:rPr lang="en-US" dirty="0"/>
              <a:t>square lamina of 50 mm edge rests on one of its sides on HP. The lamina makes </a:t>
            </a:r>
            <a:r>
              <a:rPr lang="en-US" dirty="0" smtClean="0"/>
              <a:t>30° </a:t>
            </a:r>
            <a:r>
              <a:rPr lang="en-US" dirty="0"/>
              <a:t>with HP and the side on which it rests makes </a:t>
            </a:r>
            <a:r>
              <a:rPr lang="en-US" dirty="0" smtClean="0"/>
              <a:t>45° </a:t>
            </a:r>
            <a:r>
              <a:rPr lang="en-US" dirty="0"/>
              <a:t>to VP. Draw its projections. </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70" y="1384995"/>
            <a:ext cx="10059804" cy="5144218"/>
          </a:xfrm>
          <a:prstGeom prst="rect">
            <a:avLst/>
          </a:prstGeom>
        </p:spPr>
      </p:pic>
    </p:spTree>
    <p:extLst>
      <p:ext uri="{BB962C8B-B14F-4D97-AF65-F5344CB8AC3E}">
        <p14:creationId xmlns:p14="http://schemas.microsoft.com/office/powerpoint/2010/main" val="840220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3324" y="0"/>
            <a:ext cx="5950424" cy="369332"/>
          </a:xfrm>
          <a:prstGeom prst="rect">
            <a:avLst/>
          </a:prstGeom>
          <a:noFill/>
        </p:spPr>
        <p:txBody>
          <a:bodyPr wrap="square" rtlCol="0">
            <a:spAutoFit/>
          </a:bodyPr>
          <a:lstStyle/>
          <a:p>
            <a:r>
              <a:rPr lang="en-US" b="1" dirty="0" smtClean="0"/>
              <a:t>QUESTION BANK: PROJECTION OF </a:t>
            </a:r>
            <a:r>
              <a:rPr lang="en-US" b="1" dirty="0"/>
              <a:t>PLANES </a:t>
            </a:r>
            <a:r>
              <a:rPr lang="en-US" b="1" dirty="0" smtClean="0"/>
              <a:t>- PROBLEM </a:t>
            </a:r>
            <a:r>
              <a:rPr lang="en-US" b="1" dirty="0"/>
              <a:t>8</a:t>
            </a:r>
          </a:p>
        </p:txBody>
      </p:sp>
      <p:sp>
        <p:nvSpPr>
          <p:cNvPr id="3" name="Rectangle 2"/>
          <p:cNvSpPr/>
          <p:nvPr/>
        </p:nvSpPr>
        <p:spPr>
          <a:xfrm>
            <a:off x="176463" y="384586"/>
            <a:ext cx="11904701" cy="646331"/>
          </a:xfrm>
          <a:prstGeom prst="rect">
            <a:avLst/>
          </a:prstGeom>
        </p:spPr>
        <p:txBody>
          <a:bodyPr wrap="square">
            <a:spAutoFit/>
          </a:bodyPr>
          <a:lstStyle/>
          <a:p>
            <a:r>
              <a:rPr lang="en-US" dirty="0" smtClean="0"/>
              <a:t>A </a:t>
            </a:r>
            <a:r>
              <a:rPr lang="en-US" dirty="0"/>
              <a:t>pentagonal lamina of sides 30 mm is resting on HP with one of its sides, such that the surface makes an angle of </a:t>
            </a:r>
            <a:r>
              <a:rPr lang="en-US" dirty="0" smtClean="0"/>
              <a:t>60° </a:t>
            </a:r>
            <a:r>
              <a:rPr lang="en-US" dirty="0"/>
              <a:t>with HP. The edge on which it rests is inclined at </a:t>
            </a:r>
            <a:r>
              <a:rPr lang="en-US" dirty="0" smtClean="0"/>
              <a:t>45° </a:t>
            </a:r>
            <a:r>
              <a:rPr lang="en-US" dirty="0"/>
              <a:t>to VP. Draw its projections.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 y="1046171"/>
            <a:ext cx="11069595" cy="5687219"/>
          </a:xfrm>
          <a:prstGeom prst="rect">
            <a:avLst/>
          </a:prstGeom>
        </p:spPr>
      </p:pic>
    </p:spTree>
    <p:extLst>
      <p:ext uri="{BB962C8B-B14F-4D97-AF65-F5344CB8AC3E}">
        <p14:creationId xmlns:p14="http://schemas.microsoft.com/office/powerpoint/2010/main" val="184360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01494"/>
            <a:ext cx="4765964" cy="1754326"/>
          </a:xfrm>
          <a:prstGeom prst="rect">
            <a:avLst/>
          </a:prstGeom>
          <a:noFill/>
          <a:ln>
            <a:solidFill>
              <a:schemeClr val="tx1"/>
            </a:solidFill>
          </a:ln>
        </p:spPr>
        <p:txBody>
          <a:bodyPr wrap="square" rtlCol="0">
            <a:spAutoFit/>
          </a:bodyPr>
          <a:lstStyle/>
          <a:p>
            <a:pPr marL="342900" indent="-342900" algn="just">
              <a:buAutoNum type="arabicParenR"/>
            </a:pPr>
            <a:r>
              <a:rPr lang="en-US" b="1" dirty="0" smtClean="0"/>
              <a:t>BOX METHOD</a:t>
            </a:r>
          </a:p>
          <a:p>
            <a:pPr marL="285750" indent="-285750" algn="just">
              <a:buFont typeface="Wingdings" panose="05000000000000000000" pitchFamily="2" charset="2"/>
              <a:buChar char="Ø"/>
            </a:pPr>
            <a:r>
              <a:rPr lang="en-US" dirty="0" smtClean="0"/>
              <a:t>Engulf the object with a box</a:t>
            </a:r>
          </a:p>
          <a:p>
            <a:pPr marL="285750" indent="-285750" algn="just">
              <a:buFont typeface="Wingdings" panose="05000000000000000000" pitchFamily="2" charset="2"/>
              <a:buChar char="Ø"/>
            </a:pPr>
            <a:r>
              <a:rPr lang="en-US" dirty="0" smtClean="0"/>
              <a:t>Mark all critical points</a:t>
            </a:r>
          </a:p>
          <a:p>
            <a:pPr marL="285750" indent="-285750" algn="just">
              <a:buFont typeface="Wingdings" panose="05000000000000000000" pitchFamily="2" charset="2"/>
              <a:buChar char="Ø"/>
            </a:pPr>
            <a:r>
              <a:rPr lang="en-US" dirty="0" smtClean="0"/>
              <a:t>Construct the box at the required location</a:t>
            </a:r>
          </a:p>
          <a:p>
            <a:pPr marL="285750" indent="-285750" algn="just">
              <a:buFont typeface="Wingdings" panose="05000000000000000000" pitchFamily="2" charset="2"/>
              <a:buChar char="Ø"/>
            </a:pPr>
            <a:r>
              <a:rPr lang="en-US" dirty="0" smtClean="0"/>
              <a:t>Transfer the critical points on it</a:t>
            </a:r>
          </a:p>
          <a:p>
            <a:pPr marL="285750" indent="-285750" algn="just">
              <a:buFont typeface="Wingdings" panose="05000000000000000000" pitchFamily="2" charset="2"/>
              <a:buChar char="Ø"/>
            </a:pPr>
            <a:r>
              <a:rPr lang="en-US" dirty="0" smtClean="0"/>
              <a:t>And redraw the required object</a:t>
            </a:r>
            <a:endParaRPr lang="en-US" dirty="0"/>
          </a:p>
        </p:txBody>
      </p:sp>
      <p:sp>
        <p:nvSpPr>
          <p:cNvPr id="6" name="Title 1"/>
          <p:cNvSpPr>
            <a:spLocks noGrp="1"/>
          </p:cNvSpPr>
          <p:nvPr>
            <p:ph type="title"/>
          </p:nvPr>
        </p:nvSpPr>
        <p:spPr>
          <a:xfrm>
            <a:off x="477981" y="101888"/>
            <a:ext cx="10979727" cy="660111"/>
          </a:xfrm>
        </p:spPr>
        <p:txBody>
          <a:bodyPr>
            <a:normAutofit/>
          </a:bodyPr>
          <a:lstStyle/>
          <a:p>
            <a:r>
              <a:rPr lang="en-US" sz="3600" b="1" dirty="0" smtClean="0"/>
              <a:t>Methods to rotate and transfer objects without distortion</a:t>
            </a:r>
            <a:endParaRPr lang="en-US" sz="3600" b="1" dirty="0"/>
          </a:p>
        </p:txBody>
      </p:sp>
      <p:pic>
        <p:nvPicPr>
          <p:cNvPr id="3" name="Picture 2"/>
          <p:cNvPicPr>
            <a:picLocks noChangeAspect="1"/>
          </p:cNvPicPr>
          <p:nvPr/>
        </p:nvPicPr>
        <p:blipFill>
          <a:blip r:embed="rId2"/>
          <a:stretch>
            <a:fillRect/>
          </a:stretch>
        </p:blipFill>
        <p:spPr>
          <a:xfrm>
            <a:off x="2108243" y="2795315"/>
            <a:ext cx="8503920" cy="3802380"/>
          </a:xfrm>
          <a:prstGeom prst="rect">
            <a:avLst/>
          </a:prstGeom>
        </p:spPr>
      </p:pic>
    </p:spTree>
    <p:extLst>
      <p:ext uri="{BB962C8B-B14F-4D97-AF65-F5344CB8AC3E}">
        <p14:creationId xmlns:p14="http://schemas.microsoft.com/office/powerpoint/2010/main" val="1488490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5637"/>
            <a:ext cx="12192000" cy="2585323"/>
          </a:xfrm>
          <a:prstGeom prst="rect">
            <a:avLst/>
          </a:prstGeom>
          <a:noFill/>
          <a:ln>
            <a:solidFill>
              <a:schemeClr val="tx1"/>
            </a:solidFill>
          </a:ln>
        </p:spPr>
        <p:txBody>
          <a:bodyPr wrap="square" rtlCol="0">
            <a:spAutoFit/>
          </a:bodyPr>
          <a:lstStyle/>
          <a:p>
            <a:pPr marL="342900" indent="-342900" algn="just">
              <a:buFont typeface="+mj-lt"/>
              <a:buAutoNum type="arabicParenR" startAt="2"/>
            </a:pPr>
            <a:r>
              <a:rPr lang="en-US" b="1" dirty="0" smtClean="0"/>
              <a:t>DISTANCE METHOD</a:t>
            </a:r>
          </a:p>
          <a:p>
            <a:pPr marL="285750" indent="-285750" algn="just">
              <a:buFont typeface="Wingdings" panose="05000000000000000000" pitchFamily="2" charset="2"/>
              <a:buChar char="Ø"/>
            </a:pPr>
            <a:r>
              <a:rPr lang="en-US" dirty="0" smtClean="0"/>
              <a:t>Works on the principle of location of third point with respect to existing two points constructing a triangle</a:t>
            </a:r>
          </a:p>
          <a:p>
            <a:pPr marL="285750" indent="-285750" algn="just">
              <a:buFont typeface="Wingdings" panose="05000000000000000000" pitchFamily="2" charset="2"/>
              <a:buChar char="Ø"/>
            </a:pPr>
            <a:r>
              <a:rPr lang="en-US" dirty="0" smtClean="0"/>
              <a:t>Transfer the main line at the required orientation</a:t>
            </a:r>
          </a:p>
          <a:p>
            <a:pPr marL="285750" indent="-285750" algn="just">
              <a:buFont typeface="Wingdings" panose="05000000000000000000" pitchFamily="2" charset="2"/>
              <a:buChar char="Ø"/>
            </a:pPr>
            <a:r>
              <a:rPr lang="en-US" dirty="0" smtClean="0"/>
              <a:t>Mark two critical points on it</a:t>
            </a:r>
          </a:p>
          <a:p>
            <a:pPr marL="285750" indent="-285750" algn="just">
              <a:buFont typeface="Wingdings" panose="05000000000000000000" pitchFamily="2" charset="2"/>
              <a:buChar char="Ø"/>
            </a:pPr>
            <a:r>
              <a:rPr lang="en-US" dirty="0" smtClean="0"/>
              <a:t>Locate the distance of third point with respect to its distance from the two points by cutting intersecting arcs using compass</a:t>
            </a:r>
          </a:p>
          <a:p>
            <a:pPr marL="285750" indent="-285750" algn="just">
              <a:buFont typeface="Wingdings" panose="05000000000000000000" pitchFamily="2" charset="2"/>
              <a:buChar char="Ø"/>
            </a:pPr>
            <a:r>
              <a:rPr lang="en-US" dirty="0" smtClean="0"/>
              <a:t>Carry out the same procedure for other points</a:t>
            </a:r>
          </a:p>
          <a:p>
            <a:pPr marL="285750" indent="-285750" algn="just">
              <a:buFont typeface="Wingdings" panose="05000000000000000000" pitchFamily="2" charset="2"/>
              <a:buChar char="Ø"/>
            </a:pPr>
            <a:r>
              <a:rPr lang="en-US" dirty="0" smtClean="0"/>
              <a:t>If the object is symmetric, many distances will be equal, so at one setting of compass many arcs at relevant positions can be cut thus saving time </a:t>
            </a:r>
          </a:p>
          <a:p>
            <a:pPr marL="285750" indent="-285750" algn="just">
              <a:buFont typeface="Wingdings" panose="05000000000000000000" pitchFamily="2" charset="2"/>
              <a:buChar char="Ø"/>
            </a:pPr>
            <a:r>
              <a:rPr lang="en-US" dirty="0" smtClean="0"/>
              <a:t>Join all the intersections</a:t>
            </a:r>
          </a:p>
        </p:txBody>
      </p:sp>
      <p:pic>
        <p:nvPicPr>
          <p:cNvPr id="12" name="Picture 11"/>
          <p:cNvPicPr>
            <a:picLocks noChangeAspect="1"/>
          </p:cNvPicPr>
          <p:nvPr/>
        </p:nvPicPr>
        <p:blipFill>
          <a:blip r:embed="rId2"/>
          <a:stretch>
            <a:fillRect/>
          </a:stretch>
        </p:blipFill>
        <p:spPr>
          <a:xfrm>
            <a:off x="118354" y="2742843"/>
            <a:ext cx="11955292" cy="4115157"/>
          </a:xfrm>
          <a:prstGeom prst="rect">
            <a:avLst/>
          </a:prstGeom>
        </p:spPr>
      </p:pic>
    </p:spTree>
    <p:extLst>
      <p:ext uri="{BB962C8B-B14F-4D97-AF65-F5344CB8AC3E}">
        <p14:creationId xmlns:p14="http://schemas.microsoft.com/office/powerpoint/2010/main" val="1057800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8E5323B629F24FA4DBE804AE9D9AA0" ma:contentTypeVersion="2" ma:contentTypeDescription="Create a new document." ma:contentTypeScope="" ma:versionID="97d17d782eb59982b41fc95329ff348b">
  <xsd:schema xmlns:xsd="http://www.w3.org/2001/XMLSchema" xmlns:xs="http://www.w3.org/2001/XMLSchema" xmlns:p="http://schemas.microsoft.com/office/2006/metadata/properties" xmlns:ns2="96c85f8b-b3a3-41be-80f3-35b45f4e2323" targetNamespace="http://schemas.microsoft.com/office/2006/metadata/properties" ma:root="true" ma:fieldsID="9c996293ea208cba42cb97b2134f85b0" ns2:_="">
    <xsd:import namespace="96c85f8b-b3a3-41be-80f3-35b45f4e23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c85f8b-b3a3-41be-80f3-35b45f4e2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391CF2-4D4E-4F31-BDE7-5CEB57440CF1}"/>
</file>

<file path=customXml/itemProps2.xml><?xml version="1.0" encoding="utf-8"?>
<ds:datastoreItem xmlns:ds="http://schemas.openxmlformats.org/officeDocument/2006/customXml" ds:itemID="{DAADD35A-A066-42C3-8FA3-3A3F0579B1CA}">
  <ds:schemaRefs>
    <ds:schemaRef ds:uri="http://schemas.microsoft.com/sharepoint/v3/contenttype/forms"/>
  </ds:schemaRefs>
</ds:datastoreItem>
</file>

<file path=customXml/itemProps3.xml><?xml version="1.0" encoding="utf-8"?>
<ds:datastoreItem xmlns:ds="http://schemas.openxmlformats.org/officeDocument/2006/customXml" ds:itemID="{B1017D0A-51DB-4787-A946-3DA5052DA8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489</TotalTime>
  <Words>371</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ENGINEERING GRAPHICS 1</vt:lpstr>
      <vt:lpstr>PowerPoint Presentation</vt:lpstr>
      <vt:lpstr>PowerPoint Presentation</vt:lpstr>
      <vt:lpstr>PowerPoint Presentation</vt:lpstr>
      <vt:lpstr>PowerPoint Presentation</vt:lpstr>
      <vt:lpstr>PowerPoint Presentation</vt:lpstr>
      <vt:lpstr>Methods to rotate and transfer objects without distortion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Microsoft account</cp:lastModifiedBy>
  <cp:revision>50</cp:revision>
  <dcterms:created xsi:type="dcterms:W3CDTF">2021-04-29T15:26:30Z</dcterms:created>
  <dcterms:modified xsi:type="dcterms:W3CDTF">2021-05-28T14:54:22Z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0x010100598E5323B629F24FA4DBE804AE9D9AA0</vt:lpwstr>
  </property>
</Properties>
</file>